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handoutMasterIdLst>
    <p:handoutMasterId r:id="rId23"/>
  </p:handoutMasterIdLst>
  <p:sldIdLst>
    <p:sldId id="301" r:id="rId5"/>
    <p:sldId id="295" r:id="rId6"/>
    <p:sldId id="315" r:id="rId7"/>
    <p:sldId id="306" r:id="rId8"/>
    <p:sldId id="284" r:id="rId9"/>
    <p:sldId id="314" r:id="rId10"/>
    <p:sldId id="312" r:id="rId11"/>
    <p:sldId id="313" r:id="rId12"/>
    <p:sldId id="316" r:id="rId13"/>
    <p:sldId id="310" r:id="rId14"/>
    <p:sldId id="318" r:id="rId15"/>
    <p:sldId id="309" r:id="rId16"/>
    <p:sldId id="298" r:id="rId17"/>
    <p:sldId id="267" r:id="rId18"/>
    <p:sldId id="288" r:id="rId19"/>
    <p:sldId id="300" r:id="rId20"/>
    <p:sldId id="282" r:id="rId2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E3FDE45-AF77-4B5C-9715-49D594BDF05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Stijl, licht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Stijl, licht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98" autoAdjust="0"/>
    <p:restoredTop sz="89325" autoAdjust="0"/>
  </p:normalViewPr>
  <p:slideViewPr>
    <p:cSldViewPr snapToGrid="0">
      <p:cViewPr varScale="1">
        <p:scale>
          <a:sx n="102" d="100"/>
          <a:sy n="102" d="100"/>
        </p:scale>
        <p:origin x="1224" y="96"/>
      </p:cViewPr>
      <p:guideLst/>
    </p:cSldViewPr>
  </p:slideViewPr>
  <p:notesTextViewPr>
    <p:cViewPr>
      <p:scale>
        <a:sx n="1" d="1"/>
        <a:sy n="1" d="1"/>
      </p:scale>
      <p:origin x="0" y="0"/>
    </p:cViewPr>
  </p:notesTextViewPr>
  <p:sorterViewPr>
    <p:cViewPr>
      <p:scale>
        <a:sx n="33" d="100"/>
        <a:sy n="33" d="100"/>
      </p:scale>
      <p:origin x="0" y="0"/>
    </p:cViewPr>
  </p:sorterViewPr>
  <p:notesViewPr>
    <p:cSldViewPr snapToGrid="0" showGuides="1">
      <p:cViewPr varScale="1">
        <p:scale>
          <a:sx n="88" d="100"/>
          <a:sy n="88" d="100"/>
        </p:scale>
        <p:origin x="4128" y="10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6878E0B0-242E-4B70-B3A5-1EA76752F3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sz="1000"/>
          </a:p>
        </p:txBody>
      </p:sp>
      <p:sp>
        <p:nvSpPr>
          <p:cNvPr id="3" name="Tijdelijke aanduiding voor datum 2">
            <a:extLst>
              <a:ext uri="{FF2B5EF4-FFF2-40B4-BE49-F238E27FC236}">
                <a16:creationId xmlns:a16="http://schemas.microsoft.com/office/drawing/2014/main" id="{80C606FD-5271-499D-A593-F162C517999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76499D-E81D-486B-A470-BF73FF5237CA}" type="datetimeFigureOut">
              <a:rPr lang="nl-NL" sz="1000" smtClean="0"/>
              <a:t>1-6-2021</a:t>
            </a:fld>
            <a:endParaRPr lang="nl-NL" sz="1000"/>
          </a:p>
        </p:txBody>
      </p:sp>
      <p:sp>
        <p:nvSpPr>
          <p:cNvPr id="4" name="Tijdelijke aanduiding voor voettekst 3">
            <a:extLst>
              <a:ext uri="{FF2B5EF4-FFF2-40B4-BE49-F238E27FC236}">
                <a16:creationId xmlns:a16="http://schemas.microsoft.com/office/drawing/2014/main" id="{1E453211-6196-47BA-BE34-836A0E37E7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sz="1000"/>
          </a:p>
        </p:txBody>
      </p:sp>
      <p:sp>
        <p:nvSpPr>
          <p:cNvPr id="5" name="Tijdelijke aanduiding voor dianummer 4">
            <a:extLst>
              <a:ext uri="{FF2B5EF4-FFF2-40B4-BE49-F238E27FC236}">
                <a16:creationId xmlns:a16="http://schemas.microsoft.com/office/drawing/2014/main" id="{B7A897B1-BEE5-49D5-806C-1CC8F8B9CE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4775915-340E-4AD1-8E8F-23F5CCD42AD6}" type="slidenum">
              <a:rPr lang="nl-NL" sz="1000" smtClean="0"/>
              <a:t>‹#›</a:t>
            </a:fld>
            <a:endParaRPr lang="nl-NL" sz="1000"/>
          </a:p>
        </p:txBody>
      </p:sp>
    </p:spTree>
    <p:extLst>
      <p:ext uri="{BB962C8B-B14F-4D97-AF65-F5344CB8AC3E}">
        <p14:creationId xmlns:p14="http://schemas.microsoft.com/office/powerpoint/2010/main" val="21831139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0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000"/>
            </a:lvl1pPr>
          </a:lstStyle>
          <a:p>
            <a:fld id="{85D2ED73-85B4-4E7D-AA05-72CF7732A855}" type="datetimeFigureOut">
              <a:rPr lang="nl-NL" smtClean="0"/>
              <a:pPr/>
              <a:t>1-6-2021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0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000"/>
            </a:lvl1pPr>
          </a:lstStyle>
          <a:p>
            <a:fld id="{D9FDEF2C-CE33-4A5F-8564-F2D1ED49194C}" type="slidenum">
              <a:rPr lang="nl-NL" smtClean="0"/>
              <a:pPr/>
              <a:t>‹#›</a:t>
            </a:fld>
            <a:endParaRPr lang="nl-NL"/>
          </a:p>
        </p:txBody>
      </p:sp>
    </p:spTree>
    <p:extLst>
      <p:ext uri="{BB962C8B-B14F-4D97-AF65-F5344CB8AC3E}">
        <p14:creationId xmlns:p14="http://schemas.microsoft.com/office/powerpoint/2010/main" val="3959094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Werken</a:t>
            </a:r>
            <a:r>
              <a:rPr lang="en-US" dirty="0">
                <a:cs typeface="Calibri"/>
              </a:rPr>
              <a:t> met de norm: hoe </a:t>
            </a:r>
            <a:r>
              <a:rPr lang="en-US" dirty="0" err="1">
                <a:cs typeface="Calibri"/>
              </a:rPr>
              <a:t>zorg</a:t>
            </a:r>
            <a:r>
              <a:rPr lang="en-US" dirty="0">
                <a:cs typeface="Calibri"/>
              </a:rPr>
              <a:t> je </a:t>
            </a:r>
            <a:r>
              <a:rPr lang="en-US" dirty="0" err="1">
                <a:cs typeface="Calibri"/>
              </a:rPr>
              <a:t>dat</a:t>
            </a:r>
            <a:r>
              <a:rPr lang="en-US" dirty="0">
                <a:cs typeface="Calibri"/>
              </a:rPr>
              <a:t> je </a:t>
            </a:r>
            <a:r>
              <a:rPr lang="en-US" dirty="0" err="1">
                <a:cs typeface="Calibri"/>
              </a:rPr>
              <a:t>een</a:t>
            </a:r>
            <a:r>
              <a:rPr lang="en-US" dirty="0">
                <a:cs typeface="Calibri"/>
              </a:rPr>
              <a:t> norm </a:t>
            </a:r>
            <a:r>
              <a:rPr lang="en-US" dirty="0" err="1">
                <a:cs typeface="Calibri"/>
              </a:rPr>
              <a:t>makkelijk</a:t>
            </a:r>
            <a:r>
              <a:rPr lang="en-US" dirty="0">
                <a:cs typeface="Calibri"/>
              </a:rPr>
              <a:t> </a:t>
            </a:r>
            <a:r>
              <a:rPr lang="en-US" dirty="0" err="1">
                <a:cs typeface="Calibri"/>
              </a:rPr>
              <a:t>verkrijgt</a:t>
            </a:r>
            <a:r>
              <a:rPr lang="en-US" dirty="0">
                <a:cs typeface="Calibri"/>
              </a:rPr>
              <a:t> en </a:t>
            </a:r>
            <a:r>
              <a:rPr lang="en-US" dirty="0" err="1">
                <a:cs typeface="Calibri"/>
              </a:rPr>
              <a:t>ermee</a:t>
            </a:r>
            <a:r>
              <a:rPr lang="en-US" dirty="0">
                <a:cs typeface="Calibri"/>
              </a:rPr>
              <a:t> </a:t>
            </a:r>
            <a:r>
              <a:rPr lang="en-US" dirty="0" err="1">
                <a:cs typeface="Calibri"/>
              </a:rPr>
              <a:t>kan</a:t>
            </a:r>
            <a:r>
              <a:rPr lang="en-US" dirty="0">
                <a:cs typeface="Calibri"/>
              </a:rPr>
              <a:t> </a:t>
            </a:r>
            <a:r>
              <a:rPr lang="en-US" dirty="0" err="1">
                <a:cs typeface="Calibri"/>
              </a:rPr>
              <a:t>werken</a:t>
            </a:r>
            <a:r>
              <a:rPr lang="en-US" dirty="0">
                <a:cs typeface="Calibri"/>
              </a:rPr>
              <a:t>.</a:t>
            </a:r>
          </a:p>
        </p:txBody>
      </p:sp>
      <p:sp>
        <p:nvSpPr>
          <p:cNvPr id="4" name="Slide Number Placeholder 3"/>
          <p:cNvSpPr>
            <a:spLocks noGrp="1"/>
          </p:cNvSpPr>
          <p:nvPr>
            <p:ph type="sldNum" sz="quarter" idx="5"/>
          </p:nvPr>
        </p:nvSpPr>
        <p:spPr/>
        <p:txBody>
          <a:bodyPr/>
          <a:lstStyle/>
          <a:p>
            <a:fld id="{2BFAFB62-F57C-5D4D-9510-2685874515CF}" type="slidenum">
              <a:rPr lang="nl-NL" smtClean="0"/>
              <a:t>1</a:t>
            </a:fld>
            <a:endParaRPr lang="nl-NL"/>
          </a:p>
        </p:txBody>
      </p:sp>
    </p:spTree>
    <p:extLst>
      <p:ext uri="{BB962C8B-B14F-4D97-AF65-F5344CB8AC3E}">
        <p14:creationId xmlns:p14="http://schemas.microsoft.com/office/powerpoint/2010/main" val="2220570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Altijd up-to-date -  </a:t>
            </a:r>
          </a:p>
          <a:p>
            <a:endParaRPr lang="nl-NL" dirty="0"/>
          </a:p>
          <a:p>
            <a:r>
              <a:rPr lang="nl-NL" dirty="0"/>
              <a:t>Eenvoudige zoekfunctie  </a:t>
            </a:r>
          </a:p>
          <a:p>
            <a:endParaRPr lang="nl-NL" dirty="0"/>
          </a:p>
          <a:p>
            <a:r>
              <a:rPr lang="nl-NL" dirty="0"/>
              <a:t>Kennisdeling  </a:t>
            </a:r>
          </a:p>
          <a:p>
            <a:endParaRPr lang="nl-NL" dirty="0"/>
          </a:p>
          <a:p>
            <a:r>
              <a:rPr lang="nl-NL" dirty="0"/>
              <a:t>Flexibel - </a:t>
            </a:r>
          </a:p>
          <a:p>
            <a:endParaRPr lang="nl-NL" dirty="0"/>
          </a:p>
          <a:p>
            <a:r>
              <a:rPr lang="nl-NL" dirty="0"/>
              <a:t>Bespaart tijd en geld – </a:t>
            </a:r>
          </a:p>
        </p:txBody>
      </p:sp>
      <p:sp>
        <p:nvSpPr>
          <p:cNvPr id="4" name="Slide Number Placeholder 3"/>
          <p:cNvSpPr>
            <a:spLocks noGrp="1"/>
          </p:cNvSpPr>
          <p:nvPr>
            <p:ph type="sldNum" sz="quarter" idx="5"/>
          </p:nvPr>
        </p:nvSpPr>
        <p:spPr/>
        <p:txBody>
          <a:bodyPr/>
          <a:lstStyle/>
          <a:p>
            <a:fld id="{2BFAFB62-F57C-5D4D-9510-2685874515CF}" type="slidenum">
              <a:rPr lang="nl-NL" smtClean="0"/>
              <a:t>14</a:t>
            </a:fld>
            <a:endParaRPr lang="nl-NL"/>
          </a:p>
        </p:txBody>
      </p:sp>
    </p:spTree>
    <p:extLst>
      <p:ext uri="{BB962C8B-B14F-4D97-AF65-F5344CB8AC3E}">
        <p14:creationId xmlns:p14="http://schemas.microsoft.com/office/powerpoint/2010/main" val="30799126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0" i="0" kern="1200" dirty="0">
                <a:solidFill>
                  <a:schemeClr val="tx1"/>
                </a:solidFill>
                <a:effectLst/>
                <a:latin typeface="+mn-lt"/>
                <a:ea typeface="+mn-ea"/>
                <a:cs typeface="+mn-cs"/>
              </a:rPr>
              <a:t>NEN Connect heeft een enorme groei gemaakt, zowel in gebruikers als in downloads van normen. Even een aantal </a:t>
            </a:r>
            <a:r>
              <a:rPr lang="nl-NL" sz="1200" b="0" i="0" kern="1200" dirty="0" err="1">
                <a:solidFill>
                  <a:schemeClr val="tx1"/>
                </a:solidFill>
                <a:effectLst/>
                <a:latin typeface="+mn-lt"/>
                <a:ea typeface="+mn-ea"/>
                <a:cs typeface="+mn-cs"/>
              </a:rPr>
              <a:t>facts</a:t>
            </a:r>
            <a:r>
              <a:rPr lang="nl-NL" sz="1200" b="0" i="0" kern="1200" dirty="0">
                <a:solidFill>
                  <a:schemeClr val="tx1"/>
                </a:solidFill>
                <a:effectLst/>
                <a:latin typeface="+mn-lt"/>
                <a:ea typeface="+mn-ea"/>
                <a:cs typeface="+mn-cs"/>
              </a:rPr>
              <a:t> op een rijtje.</a:t>
            </a:r>
            <a:endParaRPr lang="nl-NL" dirty="0"/>
          </a:p>
        </p:txBody>
      </p:sp>
      <p:sp>
        <p:nvSpPr>
          <p:cNvPr id="4" name="Slide Number Placeholder 3"/>
          <p:cNvSpPr>
            <a:spLocks noGrp="1"/>
          </p:cNvSpPr>
          <p:nvPr>
            <p:ph type="sldNum" sz="quarter" idx="5"/>
          </p:nvPr>
        </p:nvSpPr>
        <p:spPr/>
        <p:txBody>
          <a:bodyPr/>
          <a:lstStyle/>
          <a:p>
            <a:fld id="{2BFAFB62-F57C-5D4D-9510-2685874515CF}" type="slidenum">
              <a:rPr lang="nl-NL" smtClean="0"/>
              <a:t>15</a:t>
            </a:fld>
            <a:endParaRPr lang="nl-NL"/>
          </a:p>
        </p:txBody>
      </p:sp>
    </p:spTree>
    <p:extLst>
      <p:ext uri="{BB962C8B-B14F-4D97-AF65-F5344CB8AC3E}">
        <p14:creationId xmlns:p14="http://schemas.microsoft.com/office/powerpoint/2010/main" val="1512852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Er zijn heel veel mogelijkheden via NEN Connect.  </a:t>
            </a:r>
          </a:p>
          <a:p>
            <a:r>
              <a:rPr lang="nl-NL" dirty="0"/>
              <a:t>Wil je meer weten over dit platform, ga dan naar connect.nen.nl . </a:t>
            </a:r>
          </a:p>
          <a:p>
            <a:r>
              <a:rPr lang="nl-NL" dirty="0"/>
              <a:t>Hier zijn ook diverse video’s en tips te vinden. Je kunt je ook aanmelden voor workshops en demonstraties of neem een gratis registratie op NEN Connect. </a:t>
            </a:r>
          </a:p>
          <a:p>
            <a:r>
              <a:rPr lang="nl-NL" dirty="0"/>
              <a:t>Hiermee heb je toegang tot alle ‘normtitels’ van ons Kernassortiment en heb je volledige toegang tot een selectie Europese richtlijnen, de Publicatiereeks gevaarlijke stoffen (PGS) en een ruime selectie door de overheid vrij beschikbaar gestelde normen. </a:t>
            </a:r>
          </a:p>
        </p:txBody>
      </p:sp>
      <p:sp>
        <p:nvSpPr>
          <p:cNvPr id="4" name="Tijdelijke aanduiding voor dianummer 3"/>
          <p:cNvSpPr>
            <a:spLocks noGrp="1"/>
          </p:cNvSpPr>
          <p:nvPr>
            <p:ph type="sldNum" sz="quarter" idx="5"/>
          </p:nvPr>
        </p:nvSpPr>
        <p:spPr/>
        <p:txBody>
          <a:bodyPr/>
          <a:lstStyle/>
          <a:p>
            <a:fld id="{71AB6740-A090-5C48-9A26-6428010D0831}" type="slidenum">
              <a:rPr lang="nl-NL" smtClean="0"/>
              <a:t>16</a:t>
            </a:fld>
            <a:endParaRPr lang="nl-NL"/>
          </a:p>
        </p:txBody>
      </p:sp>
    </p:spTree>
    <p:extLst>
      <p:ext uri="{BB962C8B-B14F-4D97-AF65-F5344CB8AC3E}">
        <p14:creationId xmlns:p14="http://schemas.microsoft.com/office/powerpoint/2010/main" val="3111270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Veel </a:t>
            </a:r>
            <a:r>
              <a:rPr lang="en-US" dirty="0" err="1"/>
              <a:t>bedrijven</a:t>
            </a:r>
            <a:r>
              <a:rPr lang="en-US" dirty="0"/>
              <a:t> in Nederland en </a:t>
            </a:r>
            <a:r>
              <a:rPr lang="en-US" dirty="0" err="1"/>
              <a:t>internationaal</a:t>
            </a:r>
            <a:r>
              <a:rPr lang="en-US" dirty="0"/>
              <a:t> </a:t>
            </a:r>
            <a:r>
              <a:rPr lang="en-US" dirty="0" err="1"/>
              <a:t>werken</a:t>
            </a:r>
            <a:r>
              <a:rPr lang="en-US" dirty="0"/>
              <a:t> met </a:t>
            </a:r>
            <a:r>
              <a:rPr lang="en-US" dirty="0" err="1"/>
              <a:t>normen</a:t>
            </a:r>
            <a:r>
              <a:rPr lang="en-US" dirty="0"/>
              <a:t>, om </a:t>
            </a:r>
            <a:r>
              <a:rPr lang="en-US" dirty="0" err="1"/>
              <a:t>te</a:t>
            </a:r>
            <a:r>
              <a:rPr lang="en-US" dirty="0"/>
              <a:t> </a:t>
            </a:r>
            <a:r>
              <a:rPr lang="en-US" dirty="0" err="1"/>
              <a:t>voldoen</a:t>
            </a:r>
            <a:r>
              <a:rPr lang="en-US" dirty="0"/>
              <a:t> </a:t>
            </a:r>
            <a:r>
              <a:rPr lang="en-US" dirty="0" err="1"/>
              <a:t>aan</a:t>
            </a:r>
            <a:r>
              <a:rPr lang="en-US" dirty="0"/>
              <a:t> Wet- en </a:t>
            </a:r>
            <a:r>
              <a:rPr lang="en-US" dirty="0" err="1"/>
              <a:t>regelgeving</a:t>
            </a:r>
            <a:r>
              <a:rPr lang="en-US" dirty="0"/>
              <a:t> maar </a:t>
            </a:r>
            <a:r>
              <a:rPr lang="en-US" dirty="0" err="1"/>
              <a:t>veelal</a:t>
            </a:r>
            <a:r>
              <a:rPr lang="en-US" dirty="0"/>
              <a:t> op </a:t>
            </a:r>
            <a:r>
              <a:rPr lang="en-US" dirty="0" err="1"/>
              <a:t>vrijwillige</a:t>
            </a:r>
            <a:r>
              <a:rPr lang="en-US" dirty="0"/>
              <a:t> basis om </a:t>
            </a:r>
            <a:r>
              <a:rPr lang="en-US" dirty="0" err="1"/>
              <a:t>hun</a:t>
            </a:r>
            <a:r>
              <a:rPr lang="en-US" dirty="0"/>
              <a:t> </a:t>
            </a:r>
            <a:r>
              <a:rPr lang="en-US" dirty="0" err="1"/>
              <a:t>kwaliteit</a:t>
            </a:r>
            <a:r>
              <a:rPr lang="en-US" dirty="0"/>
              <a:t>, </a:t>
            </a:r>
            <a:r>
              <a:rPr lang="en-US" dirty="0" err="1"/>
              <a:t>veiligheid</a:t>
            </a:r>
            <a:r>
              <a:rPr lang="en-US" dirty="0"/>
              <a:t>, </a:t>
            </a:r>
            <a:r>
              <a:rPr lang="en-US" dirty="0" err="1"/>
              <a:t>duurzaamheid</a:t>
            </a:r>
            <a:r>
              <a:rPr lang="en-US" dirty="0"/>
              <a:t>, </a:t>
            </a:r>
            <a:r>
              <a:rPr lang="en-US" dirty="0" err="1"/>
              <a:t>eenduidigheid</a:t>
            </a:r>
            <a:r>
              <a:rPr lang="en-US" dirty="0"/>
              <a:t> </a:t>
            </a:r>
            <a:r>
              <a:rPr lang="en-US" dirty="0" err="1"/>
              <a:t>te</a:t>
            </a:r>
            <a:r>
              <a:rPr lang="en-US" dirty="0"/>
              <a:t> </a:t>
            </a:r>
            <a:r>
              <a:rPr lang="en-US" dirty="0" err="1"/>
              <a:t>borgen</a:t>
            </a:r>
            <a:r>
              <a:rPr lang="en-US" dirty="0"/>
              <a:t>. Bij NEN </a:t>
            </a:r>
            <a:r>
              <a:rPr lang="en-US" dirty="0" err="1"/>
              <a:t>kan</a:t>
            </a:r>
            <a:r>
              <a:rPr lang="en-US" dirty="0"/>
              <a:t> je op </a:t>
            </a:r>
            <a:r>
              <a:rPr lang="en-US" dirty="0" err="1"/>
              <a:t>verschillende</a:t>
            </a:r>
            <a:r>
              <a:rPr lang="en-US" dirty="0"/>
              <a:t> </a:t>
            </a:r>
            <a:r>
              <a:rPr lang="en-US" dirty="0" err="1"/>
              <a:t>manieren</a:t>
            </a:r>
            <a:r>
              <a:rPr lang="en-US" dirty="0"/>
              <a:t> </a:t>
            </a:r>
            <a:r>
              <a:rPr lang="en-US" dirty="0" err="1"/>
              <a:t>aan</a:t>
            </a:r>
            <a:r>
              <a:rPr lang="en-US" dirty="0"/>
              <a:t> de </a:t>
            </a:r>
            <a:r>
              <a:rPr lang="en-US" dirty="0" err="1"/>
              <a:t>normen</a:t>
            </a:r>
            <a:r>
              <a:rPr lang="en-US" dirty="0"/>
              <a:t> </a:t>
            </a:r>
            <a:r>
              <a:rPr lang="en-US" dirty="0" err="1"/>
              <a:t>komen</a:t>
            </a:r>
            <a:r>
              <a:rPr lang="en-US" dirty="0"/>
              <a:t>.</a:t>
            </a:r>
          </a:p>
        </p:txBody>
      </p:sp>
      <p:sp>
        <p:nvSpPr>
          <p:cNvPr id="4" name="Slide Number Placeholder 3"/>
          <p:cNvSpPr>
            <a:spLocks noGrp="1"/>
          </p:cNvSpPr>
          <p:nvPr>
            <p:ph type="sldNum" sz="quarter" idx="5"/>
          </p:nvPr>
        </p:nvSpPr>
        <p:spPr/>
        <p:txBody>
          <a:bodyPr/>
          <a:lstStyle/>
          <a:p>
            <a:fld id="{2BFAFB62-F57C-5D4D-9510-2685874515CF}" type="slidenum">
              <a:rPr lang="nl-NL" smtClean="0"/>
              <a:t>2</a:t>
            </a:fld>
            <a:endParaRPr lang="nl-NL"/>
          </a:p>
        </p:txBody>
      </p:sp>
    </p:spTree>
    <p:extLst>
      <p:ext uri="{BB962C8B-B14F-4D97-AF65-F5344CB8AC3E}">
        <p14:creationId xmlns:p14="http://schemas.microsoft.com/office/powerpoint/2010/main" val="2743509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nl-NL" sz="1200" b="0" i="0" kern="1200" dirty="0">
                <a:solidFill>
                  <a:schemeClr val="tx1"/>
                </a:solidFill>
                <a:effectLst/>
                <a:latin typeface="+mn-lt"/>
                <a:ea typeface="+mn-ea"/>
                <a:cs typeface="+mn-cs"/>
              </a:rPr>
              <a:t>Met NEN Connect heb je: </a:t>
            </a:r>
          </a:p>
          <a:p>
            <a:pPr rtl="0" fontAlgn="base"/>
            <a:endParaRPr lang="nl-NL" sz="1200" b="0" i="0" kern="1200" dirty="0">
              <a:solidFill>
                <a:schemeClr val="tx1"/>
              </a:solidFill>
              <a:effectLst/>
              <a:latin typeface="+mn-lt"/>
              <a:ea typeface="+mn-ea"/>
              <a:cs typeface="+mn-cs"/>
            </a:endParaRPr>
          </a:p>
          <a:p>
            <a:pPr rtl="0" fontAlgn="base"/>
            <a:r>
              <a:rPr lang="nl-NL" sz="1200" b="1" i="0" kern="1200" dirty="0">
                <a:solidFill>
                  <a:schemeClr val="tx1"/>
                </a:solidFill>
                <a:effectLst/>
                <a:latin typeface="+mn-lt"/>
                <a:ea typeface="+mn-ea"/>
                <a:cs typeface="+mn-cs"/>
              </a:rPr>
              <a:t>Alle normen op één plek </a:t>
            </a:r>
            <a:r>
              <a:rPr lang="nl-NL" sz="1200" b="0" i="0" kern="1200" dirty="0">
                <a:solidFill>
                  <a:schemeClr val="tx1"/>
                </a:solidFill>
                <a:effectLst/>
                <a:latin typeface="+mn-lt"/>
                <a:ea typeface="+mn-ea"/>
                <a:cs typeface="+mn-cs"/>
              </a:rPr>
              <a:t>- in de </a:t>
            </a:r>
            <a:r>
              <a:rPr lang="nl-NL" sz="1200" b="0" i="0" kern="1200" dirty="0" err="1">
                <a:solidFill>
                  <a:schemeClr val="tx1"/>
                </a:solidFill>
                <a:effectLst/>
                <a:latin typeface="+mn-lt"/>
                <a:ea typeface="+mn-ea"/>
                <a:cs typeface="+mn-cs"/>
              </a:rPr>
              <a:t>cloud</a:t>
            </a:r>
            <a:r>
              <a:rPr lang="nl-NL" sz="1200" b="0" i="0" kern="1200" dirty="0">
                <a:solidFill>
                  <a:schemeClr val="tx1"/>
                </a:solidFill>
                <a:effectLst/>
                <a:latin typeface="+mn-lt"/>
                <a:ea typeface="+mn-ea"/>
                <a:cs typeface="+mn-cs"/>
              </a:rPr>
              <a:t> of je nu vanuit huis, op kantoor of via een </a:t>
            </a:r>
            <a:r>
              <a:rPr lang="nl-NL" sz="1200" b="0" i="0" kern="1200" dirty="0" err="1">
                <a:solidFill>
                  <a:schemeClr val="tx1"/>
                </a:solidFill>
                <a:effectLst/>
                <a:latin typeface="+mn-lt"/>
                <a:ea typeface="+mn-ea"/>
                <a:cs typeface="+mn-cs"/>
              </a:rPr>
              <a:t>hotspot</a:t>
            </a:r>
            <a:r>
              <a:rPr lang="nl-NL" sz="1200" b="0" i="0" kern="1200" dirty="0">
                <a:solidFill>
                  <a:schemeClr val="tx1"/>
                </a:solidFill>
                <a:effectLst/>
                <a:latin typeface="+mn-lt"/>
                <a:ea typeface="+mn-ea"/>
                <a:cs typeface="+mn-cs"/>
              </a:rPr>
              <a:t> met normen moet werken. Je kan makkelijk zoeken in de verschillende collecties en in de normen zelf</a:t>
            </a:r>
          </a:p>
          <a:p>
            <a:pPr rtl="0" fontAlgn="base"/>
            <a:r>
              <a:rPr lang="nl-NL" sz="1200" b="1" i="0" kern="1200" dirty="0">
                <a:solidFill>
                  <a:schemeClr val="tx1"/>
                </a:solidFill>
                <a:effectLst/>
                <a:latin typeface="+mn-lt"/>
                <a:ea typeface="+mn-ea"/>
                <a:cs typeface="+mn-cs"/>
              </a:rPr>
              <a:t>Altijd de meest actuele normen </a:t>
            </a:r>
            <a:r>
              <a:rPr lang="nl-NL" sz="1200" b="0" i="0" kern="1200" dirty="0">
                <a:solidFill>
                  <a:schemeClr val="tx1"/>
                </a:solidFill>
                <a:effectLst/>
                <a:latin typeface="+mn-lt"/>
                <a:ea typeface="+mn-ea"/>
                <a:cs typeface="+mn-cs"/>
              </a:rPr>
              <a:t>- in één oogopslag de laatste wijzigingen en ook voorgaande / ingetrokken edities </a:t>
            </a:r>
          </a:p>
          <a:p>
            <a:pPr rtl="0" fontAlgn="base"/>
            <a:r>
              <a:rPr lang="nl-NL" sz="1200" b="1" i="0" kern="1200" dirty="0">
                <a:solidFill>
                  <a:schemeClr val="tx1"/>
                </a:solidFill>
                <a:effectLst/>
                <a:latin typeface="+mn-lt"/>
                <a:ea typeface="+mn-ea"/>
                <a:cs typeface="+mn-cs"/>
              </a:rPr>
              <a:t>Altijd toegankelijk </a:t>
            </a:r>
            <a:r>
              <a:rPr lang="nl-NL" sz="1200" b="0" i="0" kern="1200" dirty="0">
                <a:solidFill>
                  <a:schemeClr val="tx1"/>
                </a:solidFill>
                <a:effectLst/>
                <a:latin typeface="+mn-lt"/>
                <a:ea typeface="+mn-ea"/>
                <a:cs typeface="+mn-cs"/>
              </a:rPr>
              <a:t>- ook offline met de NEN Connect app , via je persoonlijke toegang waardoor je ook persoonlijke voorkeuren kan instellen.</a:t>
            </a:r>
          </a:p>
          <a:p>
            <a:endParaRPr lang="nl-NL" dirty="0"/>
          </a:p>
        </p:txBody>
      </p:sp>
      <p:sp>
        <p:nvSpPr>
          <p:cNvPr id="4" name="Slide Number Placeholder 3"/>
          <p:cNvSpPr>
            <a:spLocks noGrp="1"/>
          </p:cNvSpPr>
          <p:nvPr>
            <p:ph type="sldNum" sz="quarter" idx="5"/>
          </p:nvPr>
        </p:nvSpPr>
        <p:spPr/>
        <p:txBody>
          <a:bodyPr/>
          <a:lstStyle/>
          <a:p>
            <a:fld id="{2BFAFB62-F57C-5D4D-9510-2685874515CF}" type="slidenum">
              <a:rPr lang="nl-NL" smtClean="0"/>
              <a:t>4</a:t>
            </a:fld>
            <a:endParaRPr lang="nl-NL"/>
          </a:p>
        </p:txBody>
      </p:sp>
    </p:spTree>
    <p:extLst>
      <p:ext uri="{BB962C8B-B14F-4D97-AF65-F5344CB8AC3E}">
        <p14:creationId xmlns:p14="http://schemas.microsoft.com/office/powerpoint/2010/main" val="2849791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nl-NL" sz="1200" b="0" i="0" kern="1200" dirty="0">
                <a:solidFill>
                  <a:schemeClr val="tx1"/>
                </a:solidFill>
                <a:effectLst/>
                <a:latin typeface="+mn-lt"/>
                <a:ea typeface="+mn-ea"/>
                <a:cs typeface="+mn-cs"/>
              </a:rPr>
              <a:t>Binnen NEN Connect zijn er twee assortimenten beschikbaar: het Kern- en plusassortiment. Met een maatwerkcollectie kunt je uit beide de normen kiezen die jouw bedrijf nodig heeft. </a:t>
            </a:r>
          </a:p>
          <a:p>
            <a:pPr rtl="0" fontAlgn="base"/>
            <a:endParaRPr lang="nl-NL" sz="1200" b="0" i="0" kern="1200" dirty="0">
              <a:solidFill>
                <a:schemeClr val="tx1"/>
              </a:solidFill>
              <a:effectLst/>
              <a:latin typeface="+mn-lt"/>
              <a:ea typeface="+mn-ea"/>
              <a:cs typeface="+mn-cs"/>
            </a:endParaRPr>
          </a:p>
          <a:p>
            <a:pPr rtl="0" fontAlgn="base"/>
            <a:r>
              <a:rPr lang="nl-NL" sz="1200" b="0" i="0" kern="1200" dirty="0">
                <a:solidFill>
                  <a:schemeClr val="tx1"/>
                </a:solidFill>
                <a:effectLst/>
                <a:latin typeface="+mn-lt"/>
                <a:ea typeface="+mn-ea"/>
                <a:cs typeface="+mn-cs"/>
              </a:rPr>
              <a:t>Het kernassortiment geeft toegang tot alle Nederlandse en in Nederland aanvaarde Europese en internationale normen.  </a:t>
            </a:r>
          </a:p>
          <a:p>
            <a:pPr rtl="0" fontAlgn="base"/>
            <a:endParaRPr lang="nl-NL" sz="1200" b="0" i="0" kern="1200" dirty="0">
              <a:solidFill>
                <a:schemeClr val="tx1"/>
              </a:solidFill>
              <a:effectLst/>
              <a:latin typeface="+mn-lt"/>
              <a:ea typeface="+mn-ea"/>
              <a:cs typeface="+mn-cs"/>
            </a:endParaRPr>
          </a:p>
          <a:p>
            <a:pPr rtl="0" fontAlgn="base"/>
            <a:r>
              <a:rPr lang="nl-NL" sz="1200" b="0" i="0" kern="1200" dirty="0">
                <a:solidFill>
                  <a:schemeClr val="tx1"/>
                </a:solidFill>
                <a:effectLst/>
                <a:latin typeface="+mn-lt"/>
                <a:ea typeface="+mn-ea"/>
                <a:cs typeface="+mn-cs"/>
              </a:rPr>
              <a:t>Met het plusassortiment kun je op aanvraag een grote selectie van nationale en sectorspecifieke normen van andere nationale normalisatie-instituten ontsluiten in NEN Connect. </a:t>
            </a:r>
          </a:p>
          <a:p>
            <a:endParaRPr lang="nl-NL" dirty="0"/>
          </a:p>
        </p:txBody>
      </p:sp>
      <p:sp>
        <p:nvSpPr>
          <p:cNvPr id="4" name="Slide Number Placeholder 3"/>
          <p:cNvSpPr>
            <a:spLocks noGrp="1"/>
          </p:cNvSpPr>
          <p:nvPr>
            <p:ph type="sldNum" sz="quarter" idx="5"/>
          </p:nvPr>
        </p:nvSpPr>
        <p:spPr/>
        <p:txBody>
          <a:bodyPr/>
          <a:lstStyle/>
          <a:p>
            <a:fld id="{2BFAFB62-F57C-5D4D-9510-2685874515CF}" type="slidenum">
              <a:rPr lang="nl-NL" smtClean="0"/>
              <a:t>7</a:t>
            </a:fld>
            <a:endParaRPr lang="nl-NL"/>
          </a:p>
        </p:txBody>
      </p:sp>
    </p:spTree>
    <p:extLst>
      <p:ext uri="{BB962C8B-B14F-4D97-AF65-F5344CB8AC3E}">
        <p14:creationId xmlns:p14="http://schemas.microsoft.com/office/powerpoint/2010/main" val="436910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We bieden ook allerlei buitenlandse </a:t>
            </a:r>
            <a:r>
              <a:rPr lang="nl-NL" dirty="0" err="1"/>
              <a:t>herkomsten</a:t>
            </a:r>
            <a:r>
              <a:rPr lang="nl-NL" dirty="0"/>
              <a:t> aan in NEN Connect (op aanvraag)</a:t>
            </a:r>
          </a:p>
        </p:txBody>
      </p:sp>
      <p:sp>
        <p:nvSpPr>
          <p:cNvPr id="4" name="Slide Number Placeholder 3"/>
          <p:cNvSpPr>
            <a:spLocks noGrp="1"/>
          </p:cNvSpPr>
          <p:nvPr>
            <p:ph type="sldNum" sz="quarter" idx="5"/>
          </p:nvPr>
        </p:nvSpPr>
        <p:spPr/>
        <p:txBody>
          <a:bodyPr/>
          <a:lstStyle/>
          <a:p>
            <a:fld id="{2BFAFB62-F57C-5D4D-9510-2685874515CF}" type="slidenum">
              <a:rPr lang="nl-NL" smtClean="0"/>
              <a:t>8</a:t>
            </a:fld>
            <a:endParaRPr lang="nl-NL"/>
          </a:p>
        </p:txBody>
      </p:sp>
    </p:spTree>
    <p:extLst>
      <p:ext uri="{BB962C8B-B14F-4D97-AF65-F5344CB8AC3E}">
        <p14:creationId xmlns:p14="http://schemas.microsoft.com/office/powerpoint/2010/main" val="2856038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0" i="0" kern="1200" dirty="0">
                <a:solidFill>
                  <a:schemeClr val="tx1"/>
                </a:solidFill>
                <a:effectLst/>
                <a:latin typeface="+mn-lt"/>
                <a:ea typeface="+mn-ea"/>
                <a:cs typeface="+mn-cs"/>
              </a:rPr>
              <a:t>We hebben een aantal abonnement-mogelijkheden. </a:t>
            </a:r>
            <a:endParaRPr lang="nl-NL" dirty="0"/>
          </a:p>
        </p:txBody>
      </p:sp>
      <p:sp>
        <p:nvSpPr>
          <p:cNvPr id="4" name="Slide Number Placeholder 3"/>
          <p:cNvSpPr>
            <a:spLocks noGrp="1"/>
          </p:cNvSpPr>
          <p:nvPr>
            <p:ph type="sldNum" sz="quarter" idx="5"/>
          </p:nvPr>
        </p:nvSpPr>
        <p:spPr/>
        <p:txBody>
          <a:bodyPr/>
          <a:lstStyle/>
          <a:p>
            <a:fld id="{2BFAFB62-F57C-5D4D-9510-2685874515CF}" type="slidenum">
              <a:rPr lang="nl-NL" smtClean="0"/>
              <a:t>9</a:t>
            </a:fld>
            <a:endParaRPr lang="nl-NL"/>
          </a:p>
        </p:txBody>
      </p:sp>
    </p:spTree>
    <p:extLst>
      <p:ext uri="{BB962C8B-B14F-4D97-AF65-F5344CB8AC3E}">
        <p14:creationId xmlns:p14="http://schemas.microsoft.com/office/powerpoint/2010/main" val="3802890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nl-NL" sz="1200" b="0" i="0" kern="1200" dirty="0">
                <a:solidFill>
                  <a:schemeClr val="tx1"/>
                </a:solidFill>
                <a:effectLst/>
                <a:latin typeface="+mn-lt"/>
                <a:ea typeface="+mn-ea"/>
                <a:cs typeface="+mn-cs"/>
              </a:rPr>
              <a:t>Je kunt kiezen voor een kant en klaar-pakket.  </a:t>
            </a:r>
          </a:p>
          <a:p>
            <a:pPr rtl="0" fontAlgn="base"/>
            <a:r>
              <a:rPr lang="nl-NL" sz="1200" b="0" i="0" kern="1200" dirty="0">
                <a:solidFill>
                  <a:schemeClr val="tx1"/>
                </a:solidFill>
                <a:effectLst/>
                <a:latin typeface="+mn-lt"/>
                <a:ea typeface="+mn-ea"/>
                <a:cs typeface="+mn-cs"/>
              </a:rPr>
              <a:t>Onze experts hebben meer dan 70 pakketten samengesteld, voor verschillende vakgebieden. </a:t>
            </a:r>
          </a:p>
          <a:p>
            <a:pPr rtl="0" fontAlgn="base"/>
            <a:r>
              <a:rPr lang="nl-NL" sz="1200" b="0" i="0" kern="1200" dirty="0">
                <a:solidFill>
                  <a:schemeClr val="tx1"/>
                </a:solidFill>
                <a:effectLst/>
                <a:latin typeface="+mn-lt"/>
                <a:ea typeface="+mn-ea"/>
                <a:cs typeface="+mn-cs"/>
              </a:rPr>
              <a:t>Daarmee heb je in één keer toegang tot de relevante normen in jouw branche. </a:t>
            </a:r>
          </a:p>
          <a:p>
            <a:pPr rtl="0" fontAlgn="base"/>
            <a:r>
              <a:rPr lang="nl-NL" sz="1200" b="0" i="0" kern="1200" dirty="0">
                <a:solidFill>
                  <a:schemeClr val="tx1"/>
                </a:solidFill>
                <a:effectLst/>
                <a:latin typeface="+mn-lt"/>
                <a:ea typeface="+mn-ea"/>
                <a:cs typeface="+mn-cs"/>
              </a:rPr>
              <a:t>Het enige dat je nog hoeft te doen, is je collega’s toegang geven. </a:t>
            </a:r>
          </a:p>
          <a:p>
            <a:pPr rtl="0" fontAlgn="base"/>
            <a:r>
              <a:rPr lang="nl-NL" sz="1200" b="0" i="0" kern="1200" dirty="0">
                <a:solidFill>
                  <a:schemeClr val="tx1"/>
                </a:solidFill>
                <a:effectLst/>
                <a:latin typeface="+mn-lt"/>
                <a:ea typeface="+mn-ea"/>
                <a:cs typeface="+mn-cs"/>
              </a:rPr>
              <a:t>Als je liever zélf een collectie van normen samenstelt, dan kies je voor Maatwerk. </a:t>
            </a:r>
          </a:p>
          <a:p>
            <a:pPr rtl="0" fontAlgn="base"/>
            <a:r>
              <a:rPr lang="nl-NL" sz="1200" b="0" i="0" kern="1200" dirty="0">
                <a:solidFill>
                  <a:schemeClr val="tx1"/>
                </a:solidFill>
                <a:effectLst/>
                <a:latin typeface="+mn-lt"/>
                <a:ea typeface="+mn-ea"/>
                <a:cs typeface="+mn-cs"/>
              </a:rPr>
              <a:t>Je bepaalt dan zelf welke normen in je collectie zitten, je kunt normen toevoegen wanneer het </a:t>
            </a:r>
            <a:r>
              <a:rPr lang="nl-NL" sz="1200" b="0" i="0" u="sng" kern="1200" dirty="0">
                <a:solidFill>
                  <a:schemeClr val="tx1"/>
                </a:solidFill>
                <a:effectLst/>
                <a:latin typeface="+mn-lt"/>
                <a:ea typeface="+mn-ea"/>
                <a:cs typeface="+mn-cs"/>
              </a:rPr>
              <a:t>jou</a:t>
            </a:r>
            <a:r>
              <a:rPr lang="nl-NL" sz="1200" b="0" i="0" kern="1200" dirty="0">
                <a:solidFill>
                  <a:schemeClr val="tx1"/>
                </a:solidFill>
                <a:effectLst/>
                <a:latin typeface="+mn-lt"/>
                <a:ea typeface="+mn-ea"/>
                <a:cs typeface="+mn-cs"/>
              </a:rPr>
              <a:t> uitkomt. Ieder jaar kun je 10 % uitwisselen: heel flexibel dus. </a:t>
            </a:r>
          </a:p>
          <a:p>
            <a:pPr rtl="0" fontAlgn="base"/>
            <a:r>
              <a:rPr lang="nl-NL" sz="1200" b="0" i="0" kern="1200" dirty="0">
                <a:solidFill>
                  <a:schemeClr val="tx1"/>
                </a:solidFill>
                <a:effectLst/>
                <a:latin typeface="+mn-lt"/>
                <a:ea typeface="+mn-ea"/>
                <a:cs typeface="+mn-cs"/>
              </a:rPr>
              <a:t>Je hebt hierbij de keuze uit alle normen van nationale en internationale normalisatie-instituten. </a:t>
            </a:r>
            <a:br>
              <a:rPr lang="nl-NL" sz="1200" b="0" i="0" kern="1200" dirty="0">
                <a:solidFill>
                  <a:schemeClr val="tx1"/>
                </a:solidFill>
                <a:effectLst/>
                <a:latin typeface="+mn-lt"/>
                <a:ea typeface="+mn-ea"/>
                <a:cs typeface="+mn-cs"/>
              </a:rPr>
            </a:br>
            <a:r>
              <a:rPr lang="nl-NL" sz="1200" b="0" i="0" kern="1200" dirty="0">
                <a:solidFill>
                  <a:schemeClr val="tx1"/>
                </a:solidFill>
                <a:effectLst/>
                <a:latin typeface="+mn-lt"/>
                <a:ea typeface="+mn-ea"/>
                <a:cs typeface="+mn-cs"/>
              </a:rPr>
              <a:t> </a:t>
            </a:r>
          </a:p>
          <a:p>
            <a:pPr rtl="0" fontAlgn="base"/>
            <a:r>
              <a:rPr lang="nl-NL" sz="1200" b="0" i="0" kern="1200" dirty="0">
                <a:solidFill>
                  <a:schemeClr val="tx1"/>
                </a:solidFill>
                <a:effectLst/>
                <a:latin typeface="+mn-lt"/>
                <a:ea typeface="+mn-ea"/>
                <a:cs typeface="+mn-cs"/>
              </a:rPr>
              <a:t>Daarnaast hebben we nog een vrij assortiment. Hiermee heb je in toegang tot alle vrij beschikbare normen, mét of zonder abonnement.  </a:t>
            </a:r>
          </a:p>
          <a:p>
            <a:endParaRPr lang="nl-NL" dirty="0"/>
          </a:p>
        </p:txBody>
      </p:sp>
      <p:sp>
        <p:nvSpPr>
          <p:cNvPr id="4" name="Slide Number Placeholder 3"/>
          <p:cNvSpPr>
            <a:spLocks noGrp="1"/>
          </p:cNvSpPr>
          <p:nvPr>
            <p:ph type="sldNum" sz="quarter" idx="5"/>
          </p:nvPr>
        </p:nvSpPr>
        <p:spPr/>
        <p:txBody>
          <a:bodyPr/>
          <a:lstStyle/>
          <a:p>
            <a:fld id="{2BFAFB62-F57C-5D4D-9510-2685874515CF}" type="slidenum">
              <a:rPr lang="nl-NL" smtClean="0"/>
              <a:t>10</a:t>
            </a:fld>
            <a:endParaRPr lang="nl-NL"/>
          </a:p>
        </p:txBody>
      </p:sp>
    </p:spTree>
    <p:extLst>
      <p:ext uri="{BB962C8B-B14F-4D97-AF65-F5344CB8AC3E}">
        <p14:creationId xmlns:p14="http://schemas.microsoft.com/office/powerpoint/2010/main" val="1609339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nl-NL" sz="1200" b="0" i="0" kern="1200" dirty="0">
                <a:solidFill>
                  <a:schemeClr val="tx1"/>
                </a:solidFill>
                <a:effectLst/>
                <a:latin typeface="+mn-lt"/>
                <a:ea typeface="+mn-ea"/>
                <a:cs typeface="+mn-cs"/>
              </a:rPr>
              <a:t>Om te helpen bij toepassen van normen hebben we handige tools beschikbaar in NEN Connect. </a:t>
            </a:r>
          </a:p>
          <a:p>
            <a:pPr rtl="0" fontAlgn="base"/>
            <a:endParaRPr lang="nl-NL" sz="1200" b="0" i="0" kern="1200" dirty="0">
              <a:solidFill>
                <a:schemeClr val="tx1"/>
              </a:solidFill>
              <a:effectLst/>
              <a:latin typeface="+mn-lt"/>
              <a:ea typeface="+mn-ea"/>
              <a:cs typeface="+mn-cs"/>
            </a:endParaRPr>
          </a:p>
          <a:p>
            <a:pPr rtl="0" fontAlgn="base"/>
            <a:r>
              <a:rPr lang="nl-NL" sz="1200" b="0" i="0" kern="1200" dirty="0">
                <a:solidFill>
                  <a:schemeClr val="tx1"/>
                </a:solidFill>
                <a:effectLst/>
                <a:latin typeface="+mn-lt"/>
                <a:ea typeface="+mn-ea"/>
                <a:cs typeface="+mn-cs"/>
              </a:rPr>
              <a:t>De Wet- &amp; Regelgeving module. Hierbij wordt een directe koppeling gelegd tussen alle normen en bijbehorende wet- en regelgeving. In samenwerking met KOOP is een koppeling aangelegd tussen lido.nl / overheid.wetten.nl en NEN Connect. Normen waarnaar verwezen worden in wet- en regelgeving krijgen in NEN Connect hiervan een melding op de normdetailpagina </a:t>
            </a:r>
          </a:p>
          <a:p>
            <a:pPr rtl="0" fontAlgn="base"/>
            <a:endParaRPr lang="nl-NL" sz="1200" b="0" i="0" kern="1200" dirty="0">
              <a:solidFill>
                <a:schemeClr val="tx1"/>
              </a:solidFill>
              <a:effectLst/>
              <a:latin typeface="+mn-lt"/>
              <a:ea typeface="+mn-ea"/>
              <a:cs typeface="+mn-cs"/>
            </a:endParaRPr>
          </a:p>
          <a:p>
            <a:pPr rtl="0" fontAlgn="base"/>
            <a:r>
              <a:rPr lang="nl-NL" sz="1200" b="0" i="0" kern="1200" dirty="0">
                <a:solidFill>
                  <a:schemeClr val="tx1"/>
                </a:solidFill>
                <a:effectLst/>
                <a:latin typeface="+mn-lt"/>
                <a:ea typeface="+mn-ea"/>
                <a:cs typeface="+mn-cs"/>
              </a:rPr>
              <a:t>De </a:t>
            </a:r>
            <a:r>
              <a:rPr lang="nl-NL" sz="1200" b="0" i="0" kern="1200" dirty="0" err="1">
                <a:solidFill>
                  <a:schemeClr val="tx1"/>
                </a:solidFill>
                <a:effectLst/>
                <a:latin typeface="+mn-lt"/>
                <a:ea typeface="+mn-ea"/>
                <a:cs typeface="+mn-cs"/>
              </a:rPr>
              <a:t>Redline</a:t>
            </a:r>
            <a:r>
              <a:rPr lang="nl-NL" sz="1200" b="0" i="0" kern="1200" dirty="0">
                <a:solidFill>
                  <a:schemeClr val="tx1"/>
                </a:solidFill>
                <a:effectLst/>
                <a:latin typeface="+mn-lt"/>
                <a:ea typeface="+mn-ea"/>
                <a:cs typeface="+mn-cs"/>
              </a:rPr>
              <a:t> module vergelijkt eenvoudig de meest actuele versie van een norm met de vorige versie. Hierdoor heb je snel en eenvoudig inzicht in welke processen je moet aanpassen door herziene normen.  </a:t>
            </a:r>
          </a:p>
          <a:p>
            <a:pPr rtl="0" fontAlgn="base"/>
            <a:endParaRPr lang="nl-NL" sz="1200" b="0" i="0" kern="1200" dirty="0">
              <a:solidFill>
                <a:schemeClr val="tx1"/>
              </a:solidFill>
              <a:effectLst/>
              <a:latin typeface="+mn-lt"/>
              <a:ea typeface="+mn-ea"/>
              <a:cs typeface="+mn-cs"/>
            </a:endParaRPr>
          </a:p>
          <a:p>
            <a:pPr rtl="0" fontAlgn="base"/>
            <a:r>
              <a:rPr lang="nl-NL" sz="1200" b="0" i="0" kern="1200" dirty="0">
                <a:solidFill>
                  <a:schemeClr val="tx1"/>
                </a:solidFill>
                <a:effectLst/>
                <a:latin typeface="+mn-lt"/>
                <a:ea typeface="+mn-ea"/>
                <a:cs typeface="+mn-cs"/>
              </a:rPr>
              <a:t>De </a:t>
            </a:r>
            <a:r>
              <a:rPr lang="nl-NL" sz="1200" b="0" i="0" kern="1200" dirty="0" err="1">
                <a:solidFill>
                  <a:schemeClr val="tx1"/>
                </a:solidFill>
                <a:effectLst/>
                <a:latin typeface="+mn-lt"/>
                <a:ea typeface="+mn-ea"/>
                <a:cs typeface="+mn-cs"/>
              </a:rPr>
              <a:t>Requirements</a:t>
            </a:r>
            <a:r>
              <a:rPr lang="nl-NL" sz="1200" b="0" i="0" kern="1200" dirty="0">
                <a:solidFill>
                  <a:schemeClr val="tx1"/>
                </a:solidFill>
                <a:effectLst/>
                <a:latin typeface="+mn-lt"/>
                <a:ea typeface="+mn-ea"/>
                <a:cs typeface="+mn-cs"/>
              </a:rPr>
              <a:t> module laat in één oogopslag zien wat de normeisen zijn voor jouw organisatie. De module analyseert normen en geeft een voorstel, per regel, wat een eis, een aanbeveling, een toestemming of een mogelijkheid is.  </a:t>
            </a:r>
          </a:p>
          <a:p>
            <a:endParaRPr lang="nl-NL" dirty="0"/>
          </a:p>
        </p:txBody>
      </p:sp>
      <p:sp>
        <p:nvSpPr>
          <p:cNvPr id="4" name="Slide Number Placeholder 3"/>
          <p:cNvSpPr>
            <a:spLocks noGrp="1"/>
          </p:cNvSpPr>
          <p:nvPr>
            <p:ph type="sldNum" sz="quarter" idx="5"/>
          </p:nvPr>
        </p:nvSpPr>
        <p:spPr/>
        <p:txBody>
          <a:bodyPr/>
          <a:lstStyle/>
          <a:p>
            <a:fld id="{2BFAFB62-F57C-5D4D-9510-2685874515CF}" type="slidenum">
              <a:rPr lang="nl-NL" smtClean="0"/>
              <a:t>12</a:t>
            </a:fld>
            <a:endParaRPr lang="nl-NL"/>
          </a:p>
        </p:txBody>
      </p:sp>
    </p:spTree>
    <p:extLst>
      <p:ext uri="{BB962C8B-B14F-4D97-AF65-F5344CB8AC3E}">
        <p14:creationId xmlns:p14="http://schemas.microsoft.com/office/powerpoint/2010/main" val="4113086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0" i="0" kern="1200" dirty="0">
                <a:solidFill>
                  <a:schemeClr val="tx1"/>
                </a:solidFill>
                <a:effectLst/>
                <a:latin typeface="+mn-lt"/>
                <a:ea typeface="+mn-ea"/>
                <a:cs typeface="+mn-cs"/>
              </a:rPr>
              <a:t>NEN Connect is 24/7 bereikbaar. Voor extra gemak is daarom ook de NEN Connect app ontwikkeld waarmee je altijd en overal je normencollectie kunt raadplegen.</a:t>
            </a:r>
            <a:endParaRPr lang="nl-NL" dirty="0"/>
          </a:p>
        </p:txBody>
      </p:sp>
      <p:sp>
        <p:nvSpPr>
          <p:cNvPr id="4" name="Slide Number Placeholder 3"/>
          <p:cNvSpPr>
            <a:spLocks noGrp="1"/>
          </p:cNvSpPr>
          <p:nvPr>
            <p:ph type="sldNum" sz="quarter" idx="5"/>
          </p:nvPr>
        </p:nvSpPr>
        <p:spPr/>
        <p:txBody>
          <a:bodyPr/>
          <a:lstStyle/>
          <a:p>
            <a:fld id="{2BFAFB62-F57C-5D4D-9510-2685874515CF}" type="slidenum">
              <a:rPr lang="nl-NL" smtClean="0"/>
              <a:t>13</a:t>
            </a:fld>
            <a:endParaRPr lang="nl-NL"/>
          </a:p>
        </p:txBody>
      </p:sp>
    </p:spTree>
    <p:extLst>
      <p:ext uri="{BB962C8B-B14F-4D97-AF65-F5344CB8AC3E}">
        <p14:creationId xmlns:p14="http://schemas.microsoft.com/office/powerpoint/2010/main" val="28750508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Blauw">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2243C-ADF3-4102-9937-CCC9AE1DD1A7}"/>
              </a:ext>
            </a:extLst>
          </p:cNvPr>
          <p:cNvSpPr>
            <a:spLocks noGrp="1"/>
          </p:cNvSpPr>
          <p:nvPr>
            <p:ph type="ctrTitle" hasCustomPrompt="1"/>
          </p:nvPr>
        </p:nvSpPr>
        <p:spPr>
          <a:xfrm>
            <a:off x="839788" y="2979744"/>
            <a:ext cx="7919201" cy="1514261"/>
          </a:xfrm>
        </p:spPr>
        <p:txBody>
          <a:bodyPr anchor="t" anchorCtr="0"/>
          <a:lstStyle>
            <a:lvl1pPr algn="l">
              <a:defRPr sz="6000">
                <a:solidFill>
                  <a:schemeClr val="bg1"/>
                </a:solidFill>
              </a:defRPr>
            </a:lvl1pPr>
          </a:lstStyle>
          <a:p>
            <a:r>
              <a:rPr lang="nl-NL"/>
              <a:t>Presentatietitel maximaal twee regels</a:t>
            </a:r>
            <a:endParaRPr lang="nl-NL" dirty="0"/>
          </a:p>
        </p:txBody>
      </p:sp>
      <p:sp>
        <p:nvSpPr>
          <p:cNvPr id="3" name="Subtitle 2">
            <a:extLst>
              <a:ext uri="{FF2B5EF4-FFF2-40B4-BE49-F238E27FC236}">
                <a16:creationId xmlns:a16="http://schemas.microsoft.com/office/drawing/2014/main" id="{D687867A-A00E-47BF-9801-6371BCA9502E}"/>
              </a:ext>
            </a:extLst>
          </p:cNvPr>
          <p:cNvSpPr>
            <a:spLocks noGrp="1"/>
          </p:cNvSpPr>
          <p:nvPr>
            <p:ph type="subTitle" idx="1" hasCustomPrompt="1"/>
          </p:nvPr>
        </p:nvSpPr>
        <p:spPr>
          <a:xfrm>
            <a:off x="839788" y="5144090"/>
            <a:ext cx="7919201" cy="328103"/>
          </a:xfrm>
        </p:spPr>
        <p:txBody>
          <a:bodyPr wrap="square">
            <a:spAutoFit/>
          </a:bodyPr>
          <a:lstStyle>
            <a:lvl1pPr marL="0" indent="0" algn="l">
              <a:lnSpc>
                <a:spcPct val="82000"/>
              </a:lnSpc>
              <a:buNone/>
              <a:defRPr sz="26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Subtitel, maximaal twee regels</a:t>
            </a:r>
            <a:endParaRPr lang="nl-NL" dirty="0"/>
          </a:p>
        </p:txBody>
      </p:sp>
      <p:pic>
        <p:nvPicPr>
          <p:cNvPr id="13" name="Picture 12">
            <a:extLst>
              <a:ext uri="{FF2B5EF4-FFF2-40B4-BE49-F238E27FC236}">
                <a16:creationId xmlns:a16="http://schemas.microsoft.com/office/drawing/2014/main" id="{A4936F38-0B96-402E-BC3D-8C62BD2E47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5600" y="0"/>
            <a:ext cx="1346400" cy="3781927"/>
          </a:xfrm>
          <a:prstGeom prst="rect">
            <a:avLst/>
          </a:prstGeom>
        </p:spPr>
      </p:pic>
      <p:sp>
        <p:nvSpPr>
          <p:cNvPr id="12" name="Text Placeholder 2">
            <a:extLst>
              <a:ext uri="{FF2B5EF4-FFF2-40B4-BE49-F238E27FC236}">
                <a16:creationId xmlns:a16="http://schemas.microsoft.com/office/drawing/2014/main" id="{9C864FA4-2E3A-49AA-BB00-8D97EF266F4C}"/>
              </a:ext>
            </a:extLst>
          </p:cNvPr>
          <p:cNvSpPr>
            <a:spLocks noGrp="1"/>
          </p:cNvSpPr>
          <p:nvPr>
            <p:ph type="body" idx="10" hasCustomPrompt="1"/>
          </p:nvPr>
        </p:nvSpPr>
        <p:spPr>
          <a:xfrm>
            <a:off x="839788" y="6238928"/>
            <a:ext cx="3600000" cy="184666"/>
          </a:xfrm>
        </p:spPr>
        <p:txBody>
          <a:bodyPr anchor="t" anchorCtr="0">
            <a:spAutoFit/>
          </a:bodyPr>
          <a:lstStyle>
            <a:lvl1pPr marL="0" indent="0">
              <a:lnSpc>
                <a:spcPct val="100000"/>
              </a:lnSpc>
              <a:buNone/>
              <a:defRPr sz="1200" b="0" spc="3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Datum</a:t>
            </a:r>
            <a:endParaRPr lang="nl-NL" dirty="0"/>
          </a:p>
        </p:txBody>
      </p:sp>
      <p:pic>
        <p:nvPicPr>
          <p:cNvPr id="4" name="Graphic 3">
            <a:extLst>
              <a:ext uri="{FF2B5EF4-FFF2-40B4-BE49-F238E27FC236}">
                <a16:creationId xmlns:a16="http://schemas.microsoft.com/office/drawing/2014/main" id="{B0DEBFDC-2AC5-42CA-A895-2D17E7D86A1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705107" y="6056217"/>
            <a:ext cx="1645200" cy="418878"/>
          </a:xfrm>
          <a:prstGeom prst="rect">
            <a:avLst/>
          </a:prstGeom>
        </p:spPr>
      </p:pic>
    </p:spTree>
    <p:extLst>
      <p:ext uri="{BB962C8B-B14F-4D97-AF65-F5344CB8AC3E}">
        <p14:creationId xmlns:p14="http://schemas.microsoft.com/office/powerpoint/2010/main" val="627277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en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p:txBody>
          <a:bodyPr/>
          <a:lstStyle>
            <a:lvl1pPr>
              <a:defRPr/>
            </a:lvl1pPr>
          </a:lstStyle>
          <a:p>
            <a:r>
              <a:rPr lang="nl-NL"/>
              <a:t>Titel</a:t>
            </a:r>
            <a:endParaRPr lang="nl-NL" dirty="0"/>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a:t>
            </a:fld>
            <a:endParaRPr lang="nl-NL" dirty="0"/>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8" y="2744788"/>
            <a:ext cx="10512425" cy="316865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Tree>
    <p:extLst>
      <p:ext uri="{BB962C8B-B14F-4D97-AF65-F5344CB8AC3E}">
        <p14:creationId xmlns:p14="http://schemas.microsoft.com/office/powerpoint/2010/main" val="1924030859"/>
      </p:ext>
    </p:extLst>
  </p:cSld>
  <p:clrMapOvr>
    <a:masterClrMapping/>
  </p:clrMapOvr>
  <p:extLst>
    <p:ext uri="{DCECCB84-F9BA-43D5-87BE-67443E8EF086}">
      <p15:sldGuideLst xmlns:p15="http://schemas.microsoft.com/office/powerpoint/2012/main">
        <p15:guide id="2" orient="horz" pos="1729" userDrawn="1">
          <p15:clr>
            <a:srgbClr val="FBAE40"/>
          </p15:clr>
        </p15:guide>
        <p15:guide id="3" orient="horz" pos="3725" userDrawn="1">
          <p15:clr>
            <a:srgbClr val="FBAE40"/>
          </p15:clr>
        </p15:guide>
        <p15:guide id="4" pos="7151" userDrawn="1">
          <p15:clr>
            <a:srgbClr val="FBAE40"/>
          </p15:clr>
        </p15:guide>
        <p15:guide id="5" pos="52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en Afbeel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a:xfrm>
            <a:off x="838200" y="1192286"/>
            <a:ext cx="6373813" cy="542584"/>
          </a:xfrm>
        </p:spPr>
        <p:txBody>
          <a:bodyPr/>
          <a:lstStyle>
            <a:lvl1pPr>
              <a:defRPr/>
            </a:lvl1pPr>
          </a:lstStyle>
          <a:p>
            <a:r>
              <a:rPr lang="nl-NL"/>
              <a:t>Titel</a:t>
            </a:r>
            <a:endParaRPr lang="nl-NL" dirty="0"/>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a:t>
            </a:fld>
            <a:endParaRPr lang="nl-NL" dirty="0"/>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8" y="2744788"/>
            <a:ext cx="6372225" cy="316865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afbeelding 4">
            <a:extLst>
              <a:ext uri="{FF2B5EF4-FFF2-40B4-BE49-F238E27FC236}">
                <a16:creationId xmlns:a16="http://schemas.microsoft.com/office/drawing/2014/main" id="{AFA217E8-DE68-4AA6-9795-D13D841A51B0}"/>
              </a:ext>
            </a:extLst>
          </p:cNvPr>
          <p:cNvSpPr>
            <a:spLocks noGrp="1"/>
          </p:cNvSpPr>
          <p:nvPr>
            <p:ph type="pic" sz="quarter" idx="11" hasCustomPrompt="1"/>
          </p:nvPr>
        </p:nvSpPr>
        <p:spPr>
          <a:xfrm>
            <a:off x="7980000" y="593780"/>
            <a:ext cx="4212000" cy="4260103"/>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8" name="Tijdelijke aanduiding voor tekst 8">
            <a:extLst>
              <a:ext uri="{FF2B5EF4-FFF2-40B4-BE49-F238E27FC236}">
                <a16:creationId xmlns:a16="http://schemas.microsoft.com/office/drawing/2014/main" id="{B1B81861-8091-44E4-A5CD-B05CE683D213}"/>
              </a:ext>
            </a:extLst>
          </p:cNvPr>
          <p:cNvSpPr>
            <a:spLocks noGrp="1"/>
          </p:cNvSpPr>
          <p:nvPr>
            <p:ph type="body" sz="quarter" idx="14" hasCustomPrompt="1"/>
          </p:nvPr>
        </p:nvSpPr>
        <p:spPr>
          <a:xfrm>
            <a:off x="10845600" y="0"/>
            <a:ext cx="1346400" cy="3783600"/>
          </a:xfrm>
          <a:blipFill>
            <a:blip r:embed="rId2"/>
            <a:stretch>
              <a:fillRect/>
            </a:stretch>
          </a:blipFill>
        </p:spPr>
        <p:txBody>
          <a:bodyPr/>
          <a:lstStyle>
            <a:lvl1pPr>
              <a:defRPr sz="100">
                <a:solidFill>
                  <a:schemeClr val="accent2"/>
                </a:solidFill>
              </a:defRPr>
            </a:lvl1pPr>
          </a:lstStyle>
          <a:p>
            <a:pPr lvl="0"/>
            <a:r>
              <a:rPr lang="nl-NL" dirty="0"/>
              <a:t> </a:t>
            </a:r>
          </a:p>
        </p:txBody>
      </p:sp>
      <p:sp>
        <p:nvSpPr>
          <p:cNvPr id="9" name="Text Placeholder 2">
            <a:extLst>
              <a:ext uri="{FF2B5EF4-FFF2-40B4-BE49-F238E27FC236}">
                <a16:creationId xmlns:a16="http://schemas.microsoft.com/office/drawing/2014/main" id="{D84D9741-26FC-404D-945E-E0E60763C375}"/>
              </a:ext>
            </a:extLst>
          </p:cNvPr>
          <p:cNvSpPr>
            <a:spLocks noGrp="1"/>
          </p:cNvSpPr>
          <p:nvPr>
            <p:ph type="body" idx="10" hasCustomPrompt="1"/>
          </p:nvPr>
        </p:nvSpPr>
        <p:spPr>
          <a:xfrm>
            <a:off x="839787" y="465508"/>
            <a:ext cx="4500000" cy="307777"/>
          </a:xfrm>
        </p:spPr>
        <p:txBody>
          <a:bodyPr wrap="square"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Tree>
    <p:extLst>
      <p:ext uri="{BB962C8B-B14F-4D97-AF65-F5344CB8AC3E}">
        <p14:creationId xmlns:p14="http://schemas.microsoft.com/office/powerpoint/2010/main" val="2183916587"/>
      </p:ext>
    </p:extLst>
  </p:cSld>
  <p:clrMapOvr>
    <a:masterClrMapping/>
  </p:clrMapOvr>
  <p:extLst>
    <p:ext uri="{DCECCB84-F9BA-43D5-87BE-67443E8EF086}">
      <p15:sldGuideLst xmlns:p15="http://schemas.microsoft.com/office/powerpoint/2012/main">
        <p15:guide id="2" orient="horz" pos="1729">
          <p15:clr>
            <a:srgbClr val="FBAE40"/>
          </p15:clr>
        </p15:guide>
        <p15:guide id="3" orient="horz" pos="3725">
          <p15:clr>
            <a:srgbClr val="FBAE40"/>
          </p15:clr>
        </p15:guide>
        <p15:guide id="5" pos="529">
          <p15:clr>
            <a:srgbClr val="FBAE40"/>
          </p15:clr>
        </p15:guide>
        <p15:guide id="6" pos="454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fbeelding en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a:xfrm>
            <a:off x="4978400" y="1192286"/>
            <a:ext cx="6373813" cy="542584"/>
          </a:xfrm>
        </p:spPr>
        <p:txBody>
          <a:bodyPr/>
          <a:lstStyle>
            <a:lvl1pPr>
              <a:defRPr/>
            </a:lvl1pPr>
          </a:lstStyle>
          <a:p>
            <a:r>
              <a:rPr lang="nl-NL"/>
              <a:t>Titel</a:t>
            </a:r>
            <a:endParaRPr lang="nl-NL" dirty="0"/>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a:t>
            </a:fld>
            <a:endParaRPr lang="nl-NL" dirty="0"/>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4979988" y="2744788"/>
            <a:ext cx="6372225" cy="316865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afbeelding 4">
            <a:extLst>
              <a:ext uri="{FF2B5EF4-FFF2-40B4-BE49-F238E27FC236}">
                <a16:creationId xmlns:a16="http://schemas.microsoft.com/office/drawing/2014/main" id="{AFA217E8-DE68-4AA6-9795-D13D841A51B0}"/>
              </a:ext>
            </a:extLst>
          </p:cNvPr>
          <p:cNvSpPr>
            <a:spLocks noGrp="1"/>
          </p:cNvSpPr>
          <p:nvPr>
            <p:ph type="pic" sz="quarter" idx="11" hasCustomPrompt="1"/>
          </p:nvPr>
        </p:nvSpPr>
        <p:spPr>
          <a:xfrm>
            <a:off x="0" y="2006020"/>
            <a:ext cx="4212000" cy="4260103"/>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8" name="Tijdelijke aanduiding voor tekst 8">
            <a:extLst>
              <a:ext uri="{FF2B5EF4-FFF2-40B4-BE49-F238E27FC236}">
                <a16:creationId xmlns:a16="http://schemas.microsoft.com/office/drawing/2014/main" id="{B1B81861-8091-44E4-A5CD-B05CE683D213}"/>
              </a:ext>
            </a:extLst>
          </p:cNvPr>
          <p:cNvSpPr>
            <a:spLocks noGrp="1"/>
          </p:cNvSpPr>
          <p:nvPr>
            <p:ph type="body" sz="quarter" idx="14" hasCustomPrompt="1"/>
          </p:nvPr>
        </p:nvSpPr>
        <p:spPr>
          <a:xfrm rot="10800000">
            <a:off x="1" y="3074400"/>
            <a:ext cx="1346400" cy="3783600"/>
          </a:xfrm>
          <a:blipFill>
            <a:blip r:embed="rId2"/>
            <a:stretch>
              <a:fillRect/>
            </a:stretch>
          </a:blipFill>
        </p:spPr>
        <p:txBody>
          <a:bodyPr/>
          <a:lstStyle>
            <a:lvl1pPr>
              <a:defRPr sz="100">
                <a:solidFill>
                  <a:schemeClr val="accent2"/>
                </a:solidFill>
              </a:defRPr>
            </a:lvl1pPr>
          </a:lstStyle>
          <a:p>
            <a:pPr lvl="0"/>
            <a:r>
              <a:rPr lang="nl-NL" dirty="0"/>
              <a:t> </a:t>
            </a:r>
          </a:p>
        </p:txBody>
      </p:sp>
      <p:sp>
        <p:nvSpPr>
          <p:cNvPr id="9" name="Text Placeholder 2">
            <a:extLst>
              <a:ext uri="{FF2B5EF4-FFF2-40B4-BE49-F238E27FC236}">
                <a16:creationId xmlns:a16="http://schemas.microsoft.com/office/drawing/2014/main" id="{D84D9741-26FC-404D-945E-E0E60763C375}"/>
              </a:ext>
            </a:extLst>
          </p:cNvPr>
          <p:cNvSpPr>
            <a:spLocks noGrp="1"/>
          </p:cNvSpPr>
          <p:nvPr>
            <p:ph type="body" idx="10" hasCustomPrompt="1"/>
          </p:nvPr>
        </p:nvSpPr>
        <p:spPr>
          <a:xfrm>
            <a:off x="839787" y="465508"/>
            <a:ext cx="4500000" cy="307777"/>
          </a:xfrm>
        </p:spPr>
        <p:txBody>
          <a:bodyPr wrap="square"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Tree>
    <p:extLst>
      <p:ext uri="{BB962C8B-B14F-4D97-AF65-F5344CB8AC3E}">
        <p14:creationId xmlns:p14="http://schemas.microsoft.com/office/powerpoint/2010/main" val="593601322"/>
      </p:ext>
    </p:extLst>
  </p:cSld>
  <p:clrMapOvr>
    <a:masterClrMapping/>
  </p:clrMapOvr>
  <p:extLst>
    <p:ext uri="{DCECCB84-F9BA-43D5-87BE-67443E8EF086}">
      <p15:sldGuideLst xmlns:p15="http://schemas.microsoft.com/office/powerpoint/2012/main">
        <p15:guide id="2" orient="horz" pos="1729">
          <p15:clr>
            <a:srgbClr val="FBAE40"/>
          </p15:clr>
        </p15:guide>
        <p15:guide id="3" orient="horz" pos="3725">
          <p15:clr>
            <a:srgbClr val="FBAE40"/>
          </p15:clr>
        </p15:guide>
        <p15:guide id="4" pos="7151">
          <p15:clr>
            <a:srgbClr val="FBAE40"/>
          </p15:clr>
        </p15:guide>
        <p15:guide id="5" pos="529">
          <p15:clr>
            <a:srgbClr val="FBAE40"/>
          </p15:clr>
        </p15:guide>
        <p15:guide id="6" pos="3137"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en Grafie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p:txBody>
          <a:bodyPr/>
          <a:lstStyle>
            <a:lvl1pPr>
              <a:defRPr/>
            </a:lvl1pPr>
          </a:lstStyle>
          <a:p>
            <a:r>
              <a:rPr lang="nl-NL"/>
              <a:t>Titel</a:t>
            </a:r>
            <a:endParaRPr lang="nl-NL" dirty="0"/>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a:t>
            </a:fld>
            <a:endParaRPr lang="nl-NL" dirty="0"/>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jdelijke aanduiding voor grafiek 3">
            <a:extLst>
              <a:ext uri="{FF2B5EF4-FFF2-40B4-BE49-F238E27FC236}">
                <a16:creationId xmlns:a16="http://schemas.microsoft.com/office/drawing/2014/main" id="{400EBE5A-68FA-42EE-B7A3-0A28F605CCDF}"/>
              </a:ext>
            </a:extLst>
          </p:cNvPr>
          <p:cNvSpPr>
            <a:spLocks noGrp="1"/>
          </p:cNvSpPr>
          <p:nvPr>
            <p:ph type="chart" sz="quarter" idx="13" hasCustomPrompt="1"/>
          </p:nvPr>
        </p:nvSpPr>
        <p:spPr>
          <a:xfrm>
            <a:off x="839788" y="2133600"/>
            <a:ext cx="8928100" cy="3779838"/>
          </a:xfrm>
        </p:spPr>
        <p:txBody>
          <a:bodyPr bIns="648000" anchor="ctr" anchorCtr="0"/>
          <a:lstStyle>
            <a:lvl1pPr algn="ctr">
              <a:defRPr sz="1200" cap="all" baseline="0"/>
            </a:lvl1pPr>
          </a:lstStyle>
          <a:p>
            <a:r>
              <a:rPr lang="nl-NL"/>
              <a:t>Klik op icoon om grafiek in te voegen</a:t>
            </a:r>
          </a:p>
        </p:txBody>
      </p:sp>
    </p:spTree>
    <p:extLst>
      <p:ext uri="{BB962C8B-B14F-4D97-AF65-F5344CB8AC3E}">
        <p14:creationId xmlns:p14="http://schemas.microsoft.com/office/powerpoint/2010/main" val="2368822755"/>
      </p:ext>
    </p:extLst>
  </p:cSld>
  <p:clrMapOvr>
    <a:masterClrMapping/>
  </p:clrMapOvr>
  <p:extLst>
    <p:ext uri="{DCECCB84-F9BA-43D5-87BE-67443E8EF086}">
      <p15:sldGuideLst xmlns:p15="http://schemas.microsoft.com/office/powerpoint/2012/main">
        <p15:guide id="2" orient="horz" pos="1344" userDrawn="1">
          <p15:clr>
            <a:srgbClr val="FBAE40"/>
          </p15:clr>
        </p15:guide>
        <p15:guide id="3" orient="horz" pos="3725">
          <p15:clr>
            <a:srgbClr val="FBAE40"/>
          </p15:clr>
        </p15:guide>
        <p15:guide id="4" pos="6153" userDrawn="1">
          <p15:clr>
            <a:srgbClr val="FBAE40"/>
          </p15:clr>
        </p15:guide>
        <p15:guide id="5" pos="52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en 2 Grafiek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p:txBody>
          <a:bodyPr/>
          <a:lstStyle>
            <a:lvl1pPr>
              <a:defRPr/>
            </a:lvl1pPr>
          </a:lstStyle>
          <a:p>
            <a:r>
              <a:rPr lang="nl-NL"/>
              <a:t>Titel</a:t>
            </a:r>
            <a:endParaRPr lang="nl-NL" dirty="0"/>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a:t>
            </a:fld>
            <a:endParaRPr lang="nl-NL" dirty="0"/>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jdelijke aanduiding voor grafiek 3">
            <a:extLst>
              <a:ext uri="{FF2B5EF4-FFF2-40B4-BE49-F238E27FC236}">
                <a16:creationId xmlns:a16="http://schemas.microsoft.com/office/drawing/2014/main" id="{400EBE5A-68FA-42EE-B7A3-0A28F605CCDF}"/>
              </a:ext>
            </a:extLst>
          </p:cNvPr>
          <p:cNvSpPr>
            <a:spLocks noGrp="1"/>
          </p:cNvSpPr>
          <p:nvPr>
            <p:ph type="chart" sz="quarter" idx="13" hasCustomPrompt="1"/>
          </p:nvPr>
        </p:nvSpPr>
        <p:spPr>
          <a:xfrm>
            <a:off x="839787" y="2133600"/>
            <a:ext cx="4752000" cy="3779838"/>
          </a:xfrm>
        </p:spPr>
        <p:txBody>
          <a:bodyPr bIns="648000" anchor="ctr" anchorCtr="0"/>
          <a:lstStyle>
            <a:lvl1pPr algn="ctr">
              <a:defRPr sz="1200" cap="all" baseline="0"/>
            </a:lvl1pPr>
          </a:lstStyle>
          <a:p>
            <a:r>
              <a:rPr lang="nl-NL"/>
              <a:t>Klik op icoon om grafiek in te voegen</a:t>
            </a:r>
          </a:p>
        </p:txBody>
      </p:sp>
      <p:sp>
        <p:nvSpPr>
          <p:cNvPr id="7" name="Tijdelijke aanduiding voor grafiek 3">
            <a:extLst>
              <a:ext uri="{FF2B5EF4-FFF2-40B4-BE49-F238E27FC236}">
                <a16:creationId xmlns:a16="http://schemas.microsoft.com/office/drawing/2014/main" id="{104E16D9-180E-40CA-B665-F067CBC776D7}"/>
              </a:ext>
            </a:extLst>
          </p:cNvPr>
          <p:cNvSpPr>
            <a:spLocks noGrp="1"/>
          </p:cNvSpPr>
          <p:nvPr>
            <p:ph type="chart" sz="quarter" idx="14" hasCustomPrompt="1"/>
          </p:nvPr>
        </p:nvSpPr>
        <p:spPr>
          <a:xfrm>
            <a:off x="6600213" y="2133600"/>
            <a:ext cx="4752000" cy="3779838"/>
          </a:xfrm>
        </p:spPr>
        <p:txBody>
          <a:bodyPr bIns="648000" anchor="ctr" anchorCtr="0"/>
          <a:lstStyle>
            <a:lvl1pPr algn="ctr">
              <a:defRPr sz="1200" cap="all" baseline="0"/>
            </a:lvl1pPr>
          </a:lstStyle>
          <a:p>
            <a:r>
              <a:rPr lang="nl-NL"/>
              <a:t>Klik op icoon om grafiek in te voegen</a:t>
            </a:r>
          </a:p>
        </p:txBody>
      </p:sp>
    </p:spTree>
    <p:extLst>
      <p:ext uri="{BB962C8B-B14F-4D97-AF65-F5344CB8AC3E}">
        <p14:creationId xmlns:p14="http://schemas.microsoft.com/office/powerpoint/2010/main" val="3763656189"/>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userDrawn="1">
          <p15:clr>
            <a:srgbClr val="FBAE40"/>
          </p15:clr>
        </p15:guide>
        <p15:guide id="5" pos="52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en 3 Grafiek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p:txBody>
          <a:bodyPr/>
          <a:lstStyle>
            <a:lvl1pPr>
              <a:defRPr/>
            </a:lvl1pPr>
          </a:lstStyle>
          <a:p>
            <a:r>
              <a:rPr lang="nl-NL"/>
              <a:t>Titel</a:t>
            </a:r>
            <a:endParaRPr lang="nl-NL" dirty="0"/>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a:t>
            </a:fld>
            <a:endParaRPr lang="nl-NL" dirty="0"/>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jdelijke aanduiding voor grafiek 3">
            <a:extLst>
              <a:ext uri="{FF2B5EF4-FFF2-40B4-BE49-F238E27FC236}">
                <a16:creationId xmlns:a16="http://schemas.microsoft.com/office/drawing/2014/main" id="{400EBE5A-68FA-42EE-B7A3-0A28F605CCDF}"/>
              </a:ext>
            </a:extLst>
          </p:cNvPr>
          <p:cNvSpPr>
            <a:spLocks noGrp="1"/>
          </p:cNvSpPr>
          <p:nvPr>
            <p:ph type="chart" sz="quarter" idx="13" hasCustomPrompt="1"/>
          </p:nvPr>
        </p:nvSpPr>
        <p:spPr>
          <a:xfrm>
            <a:off x="839787" y="2133600"/>
            <a:ext cx="3157741" cy="3779838"/>
          </a:xfrm>
        </p:spPr>
        <p:txBody>
          <a:bodyPr bIns="648000" anchor="ctr" anchorCtr="0"/>
          <a:lstStyle>
            <a:lvl1pPr algn="ctr">
              <a:defRPr sz="1200" cap="all" baseline="0"/>
            </a:lvl1pPr>
          </a:lstStyle>
          <a:p>
            <a:r>
              <a:rPr lang="nl-NL"/>
              <a:t>Klik op icoon om grafiek in te voegen</a:t>
            </a:r>
          </a:p>
        </p:txBody>
      </p:sp>
      <p:sp>
        <p:nvSpPr>
          <p:cNvPr id="7" name="Tijdelijke aanduiding voor grafiek 3">
            <a:extLst>
              <a:ext uri="{FF2B5EF4-FFF2-40B4-BE49-F238E27FC236}">
                <a16:creationId xmlns:a16="http://schemas.microsoft.com/office/drawing/2014/main" id="{104E16D9-180E-40CA-B665-F067CBC776D7}"/>
              </a:ext>
            </a:extLst>
          </p:cNvPr>
          <p:cNvSpPr>
            <a:spLocks noGrp="1"/>
          </p:cNvSpPr>
          <p:nvPr>
            <p:ph type="chart" sz="quarter" idx="14" hasCustomPrompt="1"/>
          </p:nvPr>
        </p:nvSpPr>
        <p:spPr>
          <a:xfrm>
            <a:off x="8194472" y="2133600"/>
            <a:ext cx="3157741" cy="3779838"/>
          </a:xfrm>
        </p:spPr>
        <p:txBody>
          <a:bodyPr bIns="648000" anchor="ctr" anchorCtr="0"/>
          <a:lstStyle>
            <a:lvl1pPr algn="ctr">
              <a:defRPr sz="1200" cap="all" baseline="0"/>
            </a:lvl1pPr>
          </a:lstStyle>
          <a:p>
            <a:r>
              <a:rPr lang="nl-NL"/>
              <a:t>Klik op icoon om grafiek in te voegen</a:t>
            </a:r>
          </a:p>
        </p:txBody>
      </p:sp>
      <p:sp>
        <p:nvSpPr>
          <p:cNvPr id="8" name="Tijdelijke aanduiding voor grafiek 3">
            <a:extLst>
              <a:ext uri="{FF2B5EF4-FFF2-40B4-BE49-F238E27FC236}">
                <a16:creationId xmlns:a16="http://schemas.microsoft.com/office/drawing/2014/main" id="{488C4501-1C32-4DC2-8F45-03D5300DCB3C}"/>
              </a:ext>
            </a:extLst>
          </p:cNvPr>
          <p:cNvSpPr>
            <a:spLocks noGrp="1"/>
          </p:cNvSpPr>
          <p:nvPr>
            <p:ph type="chart" sz="quarter" idx="15" hasCustomPrompt="1"/>
          </p:nvPr>
        </p:nvSpPr>
        <p:spPr>
          <a:xfrm>
            <a:off x="4517129" y="2133600"/>
            <a:ext cx="3157741" cy="3779838"/>
          </a:xfrm>
        </p:spPr>
        <p:txBody>
          <a:bodyPr bIns="648000" anchor="ctr" anchorCtr="0"/>
          <a:lstStyle>
            <a:lvl1pPr algn="ctr">
              <a:defRPr sz="1200" cap="all" baseline="0"/>
            </a:lvl1pPr>
          </a:lstStyle>
          <a:p>
            <a:r>
              <a:rPr lang="nl-NL"/>
              <a:t>Klik op icoon om grafiek in te voegen</a:t>
            </a:r>
          </a:p>
        </p:txBody>
      </p:sp>
    </p:spTree>
    <p:extLst>
      <p:ext uri="{BB962C8B-B14F-4D97-AF65-F5344CB8AC3E}">
        <p14:creationId xmlns:p14="http://schemas.microsoft.com/office/powerpoint/2010/main" val="1746745636"/>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halve pagina Blauw">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1AB80DD0-BCC9-4D49-A75E-C5FDF28D6DB8}"/>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a:xfrm>
            <a:off x="838198" y="1192286"/>
            <a:ext cx="4500000" cy="542584"/>
          </a:xfrm>
        </p:spPr>
        <p:txBody>
          <a:bodyPr/>
          <a:lstStyle>
            <a:lvl1pPr>
              <a:defRPr/>
            </a:lvl1pPr>
          </a:lstStyle>
          <a:p>
            <a:r>
              <a:rPr lang="nl-NL"/>
              <a:t>Kleine titel</a:t>
            </a:r>
            <a:endParaRPr lang="nl-NL" dirty="0"/>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a:t>
            </a:fld>
            <a:endParaRPr lang="nl-NL" dirty="0"/>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7" y="2744788"/>
            <a:ext cx="4500000" cy="316865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Tree>
    <p:extLst>
      <p:ext uri="{BB962C8B-B14F-4D97-AF65-F5344CB8AC3E}">
        <p14:creationId xmlns:p14="http://schemas.microsoft.com/office/powerpoint/2010/main" val="2069880056"/>
      </p:ext>
    </p:extLst>
  </p:cSld>
  <p:clrMapOvr>
    <a:masterClrMapping/>
  </p:clrMapOvr>
  <p:extLst>
    <p:ext uri="{DCECCB84-F9BA-43D5-87BE-67443E8EF086}">
      <p15:sldGuideLst xmlns:p15="http://schemas.microsoft.com/office/powerpoint/2012/main">
        <p15:guide id="2" orient="horz" pos="1729">
          <p15:clr>
            <a:srgbClr val="FBAE40"/>
          </p15:clr>
        </p15:guide>
        <p15:guide id="3" orient="horz" pos="3725">
          <p15:clr>
            <a:srgbClr val="FBAE40"/>
          </p15:clr>
        </p15:guide>
        <p15:guide id="4" pos="7151">
          <p15:clr>
            <a:srgbClr val="FBAE40"/>
          </p15:clr>
        </p15:guide>
        <p15:guide id="5" pos="529">
          <p15:clr>
            <a:srgbClr val="FBAE40"/>
          </p15:clr>
        </p15:guide>
        <p15:guide id="6"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ee tekstblokken Blauw">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a:t>
            </a:fld>
            <a:endParaRPr lang="nl-NL" dirty="0"/>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7" y="2133600"/>
            <a:ext cx="5040152" cy="377983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dirty="0"/>
              <a:t>Titel</a:t>
            </a:r>
          </a:p>
        </p:txBody>
      </p:sp>
      <p:sp>
        <p:nvSpPr>
          <p:cNvPr id="23" name="Text Placeholder 2">
            <a:extLst>
              <a:ext uri="{FF2B5EF4-FFF2-40B4-BE49-F238E27FC236}">
                <a16:creationId xmlns:a16="http://schemas.microsoft.com/office/drawing/2014/main" id="{DB1D59E0-7ED8-4F1B-9A7A-A7A507324CC9}"/>
              </a:ext>
            </a:extLst>
          </p:cNvPr>
          <p:cNvSpPr>
            <a:spLocks noGrp="1"/>
          </p:cNvSpPr>
          <p:nvPr>
            <p:ph type="body" idx="14" hasCustomPrompt="1"/>
          </p:nvPr>
        </p:nvSpPr>
        <p:spPr>
          <a:xfrm>
            <a:off x="839787" y="2133600"/>
            <a:ext cx="5040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27" name="Tijdelijke aanduiding voor tekst 14">
            <a:extLst>
              <a:ext uri="{FF2B5EF4-FFF2-40B4-BE49-F238E27FC236}">
                <a16:creationId xmlns:a16="http://schemas.microsoft.com/office/drawing/2014/main" id="{F883A643-FDE2-45EC-97B4-F4FDF2EB8633}"/>
              </a:ext>
            </a:extLst>
          </p:cNvPr>
          <p:cNvSpPr>
            <a:spLocks noGrp="1"/>
          </p:cNvSpPr>
          <p:nvPr>
            <p:ph type="body" sz="quarter" idx="15"/>
          </p:nvPr>
        </p:nvSpPr>
        <p:spPr>
          <a:xfrm>
            <a:off x="6312061" y="2133600"/>
            <a:ext cx="5040152" cy="377983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8" name="Text Placeholder 2">
            <a:extLst>
              <a:ext uri="{FF2B5EF4-FFF2-40B4-BE49-F238E27FC236}">
                <a16:creationId xmlns:a16="http://schemas.microsoft.com/office/drawing/2014/main" id="{6189BF07-30B2-49BC-BDDE-07FB5F2EF72A}"/>
              </a:ext>
            </a:extLst>
          </p:cNvPr>
          <p:cNvSpPr>
            <a:spLocks noGrp="1"/>
          </p:cNvSpPr>
          <p:nvPr>
            <p:ph type="body" idx="16" hasCustomPrompt="1"/>
          </p:nvPr>
        </p:nvSpPr>
        <p:spPr>
          <a:xfrm>
            <a:off x="6312061" y="2133600"/>
            <a:ext cx="5040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Tree>
    <p:extLst>
      <p:ext uri="{BB962C8B-B14F-4D97-AF65-F5344CB8AC3E}">
        <p14:creationId xmlns:p14="http://schemas.microsoft.com/office/powerpoint/2010/main" val="1341071383"/>
      </p:ext>
    </p:extLst>
  </p:cSld>
  <p:clrMapOvr>
    <a:masterClrMapping/>
  </p:clrMapOvr>
  <p:extLst>
    <p:ext uri="{DCECCB84-F9BA-43D5-87BE-67443E8EF086}">
      <p15:sldGuideLst xmlns:p15="http://schemas.microsoft.com/office/powerpoint/2012/main">
        <p15:guide id="2" orient="horz" pos="1344" userDrawn="1">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rie tekstblokken Blauw">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a:t>
            </a:fld>
            <a:endParaRPr lang="nl-NL" dirty="0"/>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6" y="2133600"/>
            <a:ext cx="3222000" cy="377983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dirty="0"/>
              <a:t>Titel</a:t>
            </a:r>
          </a:p>
        </p:txBody>
      </p:sp>
      <p:sp>
        <p:nvSpPr>
          <p:cNvPr id="23" name="Text Placeholder 2">
            <a:extLst>
              <a:ext uri="{FF2B5EF4-FFF2-40B4-BE49-F238E27FC236}">
                <a16:creationId xmlns:a16="http://schemas.microsoft.com/office/drawing/2014/main" id="{DB1D59E0-7ED8-4F1B-9A7A-A7A507324CC9}"/>
              </a:ext>
            </a:extLst>
          </p:cNvPr>
          <p:cNvSpPr>
            <a:spLocks noGrp="1"/>
          </p:cNvSpPr>
          <p:nvPr>
            <p:ph type="body" idx="14" hasCustomPrompt="1"/>
          </p:nvPr>
        </p:nvSpPr>
        <p:spPr>
          <a:xfrm>
            <a:off x="839788" y="213360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24" name="Tijdelijke aanduiding voor tekst 14">
            <a:extLst>
              <a:ext uri="{FF2B5EF4-FFF2-40B4-BE49-F238E27FC236}">
                <a16:creationId xmlns:a16="http://schemas.microsoft.com/office/drawing/2014/main" id="{AC3EA877-0AB0-4B65-92C9-54B5986209C4}"/>
              </a:ext>
            </a:extLst>
          </p:cNvPr>
          <p:cNvSpPr>
            <a:spLocks noGrp="1"/>
          </p:cNvSpPr>
          <p:nvPr>
            <p:ph type="body" sz="quarter" idx="15"/>
          </p:nvPr>
        </p:nvSpPr>
        <p:spPr>
          <a:xfrm>
            <a:off x="8130211" y="2133600"/>
            <a:ext cx="3222000" cy="377983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5" name="Text Placeholder 2">
            <a:extLst>
              <a:ext uri="{FF2B5EF4-FFF2-40B4-BE49-F238E27FC236}">
                <a16:creationId xmlns:a16="http://schemas.microsoft.com/office/drawing/2014/main" id="{449A6E86-1F4A-4922-8E4E-C5288C95DCCB}"/>
              </a:ext>
            </a:extLst>
          </p:cNvPr>
          <p:cNvSpPr>
            <a:spLocks noGrp="1"/>
          </p:cNvSpPr>
          <p:nvPr>
            <p:ph type="body" idx="16" hasCustomPrompt="1"/>
          </p:nvPr>
        </p:nvSpPr>
        <p:spPr>
          <a:xfrm>
            <a:off x="8130213" y="213360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26" name="Tijdelijke aanduiding voor tekst 14">
            <a:extLst>
              <a:ext uri="{FF2B5EF4-FFF2-40B4-BE49-F238E27FC236}">
                <a16:creationId xmlns:a16="http://schemas.microsoft.com/office/drawing/2014/main" id="{BF779B02-0511-4A10-AA1C-3B15C29B3838}"/>
              </a:ext>
            </a:extLst>
          </p:cNvPr>
          <p:cNvSpPr>
            <a:spLocks noGrp="1"/>
          </p:cNvSpPr>
          <p:nvPr>
            <p:ph type="body" sz="quarter" idx="17"/>
          </p:nvPr>
        </p:nvSpPr>
        <p:spPr>
          <a:xfrm>
            <a:off x="4484998" y="2133600"/>
            <a:ext cx="3222000" cy="377983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9" name="Text Placeholder 2">
            <a:extLst>
              <a:ext uri="{FF2B5EF4-FFF2-40B4-BE49-F238E27FC236}">
                <a16:creationId xmlns:a16="http://schemas.microsoft.com/office/drawing/2014/main" id="{DC6E3DFB-5057-4CC6-B8AA-173BF209F511}"/>
              </a:ext>
            </a:extLst>
          </p:cNvPr>
          <p:cNvSpPr>
            <a:spLocks noGrp="1"/>
          </p:cNvSpPr>
          <p:nvPr>
            <p:ph type="body" idx="18" hasCustomPrompt="1"/>
          </p:nvPr>
        </p:nvSpPr>
        <p:spPr>
          <a:xfrm>
            <a:off x="4484998" y="213360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Tree>
    <p:extLst>
      <p:ext uri="{BB962C8B-B14F-4D97-AF65-F5344CB8AC3E}">
        <p14:creationId xmlns:p14="http://schemas.microsoft.com/office/powerpoint/2010/main" val="2820207980"/>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er tekstblokken Blauw">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a:t>
            </a:fld>
            <a:endParaRPr lang="nl-NL" dirty="0"/>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6" y="2133600"/>
            <a:ext cx="2322000" cy="377983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dirty="0"/>
              <a:t>Titel</a:t>
            </a:r>
          </a:p>
        </p:txBody>
      </p:sp>
      <p:sp>
        <p:nvSpPr>
          <p:cNvPr id="23" name="Text Placeholder 2">
            <a:extLst>
              <a:ext uri="{FF2B5EF4-FFF2-40B4-BE49-F238E27FC236}">
                <a16:creationId xmlns:a16="http://schemas.microsoft.com/office/drawing/2014/main" id="{DB1D59E0-7ED8-4F1B-9A7A-A7A507324CC9}"/>
              </a:ext>
            </a:extLst>
          </p:cNvPr>
          <p:cNvSpPr>
            <a:spLocks noGrp="1"/>
          </p:cNvSpPr>
          <p:nvPr>
            <p:ph type="body" idx="14" hasCustomPrompt="1"/>
          </p:nvPr>
        </p:nvSpPr>
        <p:spPr>
          <a:xfrm>
            <a:off x="839788" y="213360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27" name="Tijdelijke aanduiding voor tekst 14">
            <a:extLst>
              <a:ext uri="{FF2B5EF4-FFF2-40B4-BE49-F238E27FC236}">
                <a16:creationId xmlns:a16="http://schemas.microsoft.com/office/drawing/2014/main" id="{2DB7D103-3744-4ED5-8511-C3A73CF8517C}"/>
              </a:ext>
            </a:extLst>
          </p:cNvPr>
          <p:cNvSpPr>
            <a:spLocks noGrp="1"/>
          </p:cNvSpPr>
          <p:nvPr>
            <p:ph type="body" sz="quarter" idx="15"/>
          </p:nvPr>
        </p:nvSpPr>
        <p:spPr>
          <a:xfrm>
            <a:off x="3569928" y="2133600"/>
            <a:ext cx="2322000" cy="377983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8" name="Text Placeholder 2">
            <a:extLst>
              <a:ext uri="{FF2B5EF4-FFF2-40B4-BE49-F238E27FC236}">
                <a16:creationId xmlns:a16="http://schemas.microsoft.com/office/drawing/2014/main" id="{78FAE5BE-8C01-4758-BD22-D87F5BDF4EC7}"/>
              </a:ext>
            </a:extLst>
          </p:cNvPr>
          <p:cNvSpPr>
            <a:spLocks noGrp="1"/>
          </p:cNvSpPr>
          <p:nvPr>
            <p:ph type="body" idx="16" hasCustomPrompt="1"/>
          </p:nvPr>
        </p:nvSpPr>
        <p:spPr>
          <a:xfrm>
            <a:off x="3569930" y="213360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30" name="Tijdelijke aanduiding voor tekst 14">
            <a:extLst>
              <a:ext uri="{FF2B5EF4-FFF2-40B4-BE49-F238E27FC236}">
                <a16:creationId xmlns:a16="http://schemas.microsoft.com/office/drawing/2014/main" id="{B8BAB802-93D8-4CA8-A98D-333116615F54}"/>
              </a:ext>
            </a:extLst>
          </p:cNvPr>
          <p:cNvSpPr>
            <a:spLocks noGrp="1"/>
          </p:cNvSpPr>
          <p:nvPr>
            <p:ph type="body" sz="quarter" idx="17"/>
          </p:nvPr>
        </p:nvSpPr>
        <p:spPr>
          <a:xfrm>
            <a:off x="6300070" y="2133600"/>
            <a:ext cx="2322000" cy="377983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1" name="Text Placeholder 2">
            <a:extLst>
              <a:ext uri="{FF2B5EF4-FFF2-40B4-BE49-F238E27FC236}">
                <a16:creationId xmlns:a16="http://schemas.microsoft.com/office/drawing/2014/main" id="{8D960B23-B168-42C1-A6EC-3182CAD6D0AA}"/>
              </a:ext>
            </a:extLst>
          </p:cNvPr>
          <p:cNvSpPr>
            <a:spLocks noGrp="1"/>
          </p:cNvSpPr>
          <p:nvPr>
            <p:ph type="body" idx="18" hasCustomPrompt="1"/>
          </p:nvPr>
        </p:nvSpPr>
        <p:spPr>
          <a:xfrm>
            <a:off x="6300072" y="213360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32" name="Tijdelijke aanduiding voor tekst 14">
            <a:extLst>
              <a:ext uri="{FF2B5EF4-FFF2-40B4-BE49-F238E27FC236}">
                <a16:creationId xmlns:a16="http://schemas.microsoft.com/office/drawing/2014/main" id="{C69F361F-B67C-4A7F-90C7-960C5F3A6BC7}"/>
              </a:ext>
            </a:extLst>
          </p:cNvPr>
          <p:cNvSpPr>
            <a:spLocks noGrp="1"/>
          </p:cNvSpPr>
          <p:nvPr>
            <p:ph type="body" sz="quarter" idx="19"/>
          </p:nvPr>
        </p:nvSpPr>
        <p:spPr>
          <a:xfrm>
            <a:off x="9030211" y="2133600"/>
            <a:ext cx="2322000" cy="377983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3" name="Text Placeholder 2">
            <a:extLst>
              <a:ext uri="{FF2B5EF4-FFF2-40B4-BE49-F238E27FC236}">
                <a16:creationId xmlns:a16="http://schemas.microsoft.com/office/drawing/2014/main" id="{488AC4D1-FDC4-44BA-97DC-3CD03762E590}"/>
              </a:ext>
            </a:extLst>
          </p:cNvPr>
          <p:cNvSpPr>
            <a:spLocks noGrp="1"/>
          </p:cNvSpPr>
          <p:nvPr>
            <p:ph type="body" idx="20" hasCustomPrompt="1"/>
          </p:nvPr>
        </p:nvSpPr>
        <p:spPr>
          <a:xfrm>
            <a:off x="9030213" y="213360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Tree>
    <p:extLst>
      <p:ext uri="{BB962C8B-B14F-4D97-AF65-F5344CB8AC3E}">
        <p14:creationId xmlns:p14="http://schemas.microsoft.com/office/powerpoint/2010/main" val="1871103190"/>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dia Roo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2243C-ADF3-4102-9937-CCC9AE1DD1A7}"/>
              </a:ext>
            </a:extLst>
          </p:cNvPr>
          <p:cNvSpPr>
            <a:spLocks noGrp="1"/>
          </p:cNvSpPr>
          <p:nvPr>
            <p:ph type="ctrTitle" hasCustomPrompt="1"/>
          </p:nvPr>
        </p:nvSpPr>
        <p:spPr>
          <a:xfrm>
            <a:off x="839788" y="2979744"/>
            <a:ext cx="7919201" cy="1514261"/>
          </a:xfrm>
        </p:spPr>
        <p:txBody>
          <a:bodyPr anchor="t" anchorCtr="0"/>
          <a:lstStyle>
            <a:lvl1pPr algn="l">
              <a:defRPr sz="6000">
                <a:solidFill>
                  <a:schemeClr val="bg1"/>
                </a:solidFill>
              </a:defRPr>
            </a:lvl1pPr>
          </a:lstStyle>
          <a:p>
            <a:r>
              <a:rPr lang="nl-NL"/>
              <a:t>Presentatietitel maximaal twee regels</a:t>
            </a:r>
            <a:endParaRPr lang="nl-NL" dirty="0"/>
          </a:p>
        </p:txBody>
      </p:sp>
      <p:sp>
        <p:nvSpPr>
          <p:cNvPr id="3" name="Subtitle 2">
            <a:extLst>
              <a:ext uri="{FF2B5EF4-FFF2-40B4-BE49-F238E27FC236}">
                <a16:creationId xmlns:a16="http://schemas.microsoft.com/office/drawing/2014/main" id="{D687867A-A00E-47BF-9801-6371BCA9502E}"/>
              </a:ext>
            </a:extLst>
          </p:cNvPr>
          <p:cNvSpPr>
            <a:spLocks noGrp="1"/>
          </p:cNvSpPr>
          <p:nvPr>
            <p:ph type="subTitle" idx="1" hasCustomPrompt="1"/>
          </p:nvPr>
        </p:nvSpPr>
        <p:spPr>
          <a:xfrm>
            <a:off x="839788" y="5144090"/>
            <a:ext cx="7919201" cy="328103"/>
          </a:xfrm>
        </p:spPr>
        <p:txBody>
          <a:bodyPr wrap="square">
            <a:spAutoFit/>
          </a:bodyPr>
          <a:lstStyle>
            <a:lvl1pPr marL="0" indent="0" algn="l">
              <a:lnSpc>
                <a:spcPct val="82000"/>
              </a:lnSpc>
              <a:buNone/>
              <a:defRPr sz="26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Subtitel, maximaal twee regels</a:t>
            </a:r>
            <a:endParaRPr lang="nl-NL" dirty="0"/>
          </a:p>
        </p:txBody>
      </p:sp>
      <p:pic>
        <p:nvPicPr>
          <p:cNvPr id="13" name="Picture 12">
            <a:extLst>
              <a:ext uri="{FF2B5EF4-FFF2-40B4-BE49-F238E27FC236}">
                <a16:creationId xmlns:a16="http://schemas.microsoft.com/office/drawing/2014/main" id="{A4936F38-0B96-402E-BC3D-8C62BD2E47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5600" y="0"/>
            <a:ext cx="1346400" cy="3781927"/>
          </a:xfrm>
          <a:prstGeom prst="rect">
            <a:avLst/>
          </a:prstGeom>
        </p:spPr>
      </p:pic>
      <p:sp>
        <p:nvSpPr>
          <p:cNvPr id="12" name="Text Placeholder 2">
            <a:extLst>
              <a:ext uri="{FF2B5EF4-FFF2-40B4-BE49-F238E27FC236}">
                <a16:creationId xmlns:a16="http://schemas.microsoft.com/office/drawing/2014/main" id="{9C864FA4-2E3A-49AA-BB00-8D97EF266F4C}"/>
              </a:ext>
            </a:extLst>
          </p:cNvPr>
          <p:cNvSpPr>
            <a:spLocks noGrp="1"/>
          </p:cNvSpPr>
          <p:nvPr>
            <p:ph type="body" idx="10" hasCustomPrompt="1"/>
          </p:nvPr>
        </p:nvSpPr>
        <p:spPr>
          <a:xfrm>
            <a:off x="839788" y="6238928"/>
            <a:ext cx="3600000" cy="184666"/>
          </a:xfrm>
        </p:spPr>
        <p:txBody>
          <a:bodyPr anchor="t" anchorCtr="0">
            <a:spAutoFit/>
          </a:bodyPr>
          <a:lstStyle>
            <a:lvl1pPr marL="0" indent="0">
              <a:lnSpc>
                <a:spcPct val="100000"/>
              </a:lnSpc>
              <a:buNone/>
              <a:defRPr sz="1200" b="0" spc="3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Datum</a:t>
            </a:r>
            <a:endParaRPr lang="nl-NL" dirty="0"/>
          </a:p>
        </p:txBody>
      </p:sp>
      <p:pic>
        <p:nvPicPr>
          <p:cNvPr id="7" name="Graphic 6">
            <a:extLst>
              <a:ext uri="{FF2B5EF4-FFF2-40B4-BE49-F238E27FC236}">
                <a16:creationId xmlns:a16="http://schemas.microsoft.com/office/drawing/2014/main" id="{9D663B87-A36F-4D53-B341-865872F84AD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705107" y="6056217"/>
            <a:ext cx="1645200" cy="418878"/>
          </a:xfrm>
          <a:prstGeom prst="rect">
            <a:avLst/>
          </a:prstGeom>
        </p:spPr>
      </p:pic>
    </p:spTree>
    <p:extLst>
      <p:ext uri="{BB962C8B-B14F-4D97-AF65-F5344CB8AC3E}">
        <p14:creationId xmlns:p14="http://schemas.microsoft.com/office/powerpoint/2010/main" val="42060043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ee tekstblokken en Afbeeldingen Blauw">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a:t>
            </a:fld>
            <a:endParaRPr lang="nl-NL" dirty="0"/>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dirty="0"/>
              <a:t>Titel</a:t>
            </a:r>
          </a:p>
        </p:txBody>
      </p:sp>
      <p:sp>
        <p:nvSpPr>
          <p:cNvPr id="10" name="Tijdelijke aanduiding voor afbeelding 4">
            <a:extLst>
              <a:ext uri="{FF2B5EF4-FFF2-40B4-BE49-F238E27FC236}">
                <a16:creationId xmlns:a16="http://schemas.microsoft.com/office/drawing/2014/main" id="{818FB214-BD6F-4A27-BD5F-30F6E2DDAAD9}"/>
              </a:ext>
            </a:extLst>
          </p:cNvPr>
          <p:cNvSpPr>
            <a:spLocks noGrp="1"/>
          </p:cNvSpPr>
          <p:nvPr>
            <p:ph type="pic" sz="quarter" idx="11" hasCustomPrompt="1"/>
          </p:nvPr>
        </p:nvSpPr>
        <p:spPr>
          <a:xfrm>
            <a:off x="839788" y="2133600"/>
            <a:ext cx="5040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7" y="3779520"/>
            <a:ext cx="5040152" cy="213391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3" name="Text Placeholder 2">
            <a:extLst>
              <a:ext uri="{FF2B5EF4-FFF2-40B4-BE49-F238E27FC236}">
                <a16:creationId xmlns:a16="http://schemas.microsoft.com/office/drawing/2014/main" id="{DB1D59E0-7ED8-4F1B-9A7A-A7A507324CC9}"/>
              </a:ext>
            </a:extLst>
          </p:cNvPr>
          <p:cNvSpPr>
            <a:spLocks noGrp="1"/>
          </p:cNvSpPr>
          <p:nvPr>
            <p:ph type="body" idx="14" hasCustomPrompt="1"/>
          </p:nvPr>
        </p:nvSpPr>
        <p:spPr>
          <a:xfrm>
            <a:off x="839787" y="3779520"/>
            <a:ext cx="5040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11" name="Tijdelijke aanduiding voor afbeelding 4">
            <a:extLst>
              <a:ext uri="{FF2B5EF4-FFF2-40B4-BE49-F238E27FC236}">
                <a16:creationId xmlns:a16="http://schemas.microsoft.com/office/drawing/2014/main" id="{9E82CF6C-66FA-4EC8-ABDF-9F73E674B719}"/>
              </a:ext>
            </a:extLst>
          </p:cNvPr>
          <p:cNvSpPr>
            <a:spLocks noGrp="1"/>
          </p:cNvSpPr>
          <p:nvPr>
            <p:ph type="pic" sz="quarter" idx="17" hasCustomPrompt="1"/>
          </p:nvPr>
        </p:nvSpPr>
        <p:spPr>
          <a:xfrm>
            <a:off x="6312213" y="2133600"/>
            <a:ext cx="5040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27" name="Tijdelijke aanduiding voor tekst 14">
            <a:extLst>
              <a:ext uri="{FF2B5EF4-FFF2-40B4-BE49-F238E27FC236}">
                <a16:creationId xmlns:a16="http://schemas.microsoft.com/office/drawing/2014/main" id="{F883A643-FDE2-45EC-97B4-F4FDF2EB8633}"/>
              </a:ext>
            </a:extLst>
          </p:cNvPr>
          <p:cNvSpPr>
            <a:spLocks noGrp="1"/>
          </p:cNvSpPr>
          <p:nvPr>
            <p:ph type="body" sz="quarter" idx="15"/>
          </p:nvPr>
        </p:nvSpPr>
        <p:spPr>
          <a:xfrm>
            <a:off x="6312061" y="3779520"/>
            <a:ext cx="5040152" cy="213391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8" name="Text Placeholder 2">
            <a:extLst>
              <a:ext uri="{FF2B5EF4-FFF2-40B4-BE49-F238E27FC236}">
                <a16:creationId xmlns:a16="http://schemas.microsoft.com/office/drawing/2014/main" id="{6189BF07-30B2-49BC-BDDE-07FB5F2EF72A}"/>
              </a:ext>
            </a:extLst>
          </p:cNvPr>
          <p:cNvSpPr>
            <a:spLocks noGrp="1"/>
          </p:cNvSpPr>
          <p:nvPr>
            <p:ph type="body" idx="16" hasCustomPrompt="1"/>
          </p:nvPr>
        </p:nvSpPr>
        <p:spPr>
          <a:xfrm>
            <a:off x="6312061" y="3779520"/>
            <a:ext cx="5040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Tree>
    <p:extLst>
      <p:ext uri="{BB962C8B-B14F-4D97-AF65-F5344CB8AC3E}">
        <p14:creationId xmlns:p14="http://schemas.microsoft.com/office/powerpoint/2010/main" val="760950428"/>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rie tekstblokken en Afbeeldingen Blauw">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a:t>
            </a:fld>
            <a:endParaRPr lang="nl-NL" dirty="0"/>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dirty="0"/>
              <a:t>Titel</a:t>
            </a:r>
          </a:p>
        </p:txBody>
      </p:sp>
      <p:sp>
        <p:nvSpPr>
          <p:cNvPr id="12" name="Tijdelijke aanduiding voor afbeelding 4">
            <a:extLst>
              <a:ext uri="{FF2B5EF4-FFF2-40B4-BE49-F238E27FC236}">
                <a16:creationId xmlns:a16="http://schemas.microsoft.com/office/drawing/2014/main" id="{D602A64B-83C2-49B7-AC3B-EEDAD4845EAC}"/>
              </a:ext>
            </a:extLst>
          </p:cNvPr>
          <p:cNvSpPr>
            <a:spLocks noGrp="1"/>
          </p:cNvSpPr>
          <p:nvPr>
            <p:ph type="pic" sz="quarter" idx="11" hasCustomPrompt="1"/>
          </p:nvPr>
        </p:nvSpPr>
        <p:spPr>
          <a:xfrm>
            <a:off x="839788" y="2133600"/>
            <a:ext cx="32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13" name="Tijdelijke aanduiding voor tekst 14">
            <a:extLst>
              <a:ext uri="{FF2B5EF4-FFF2-40B4-BE49-F238E27FC236}">
                <a16:creationId xmlns:a16="http://schemas.microsoft.com/office/drawing/2014/main" id="{5E80BB0D-FBAC-4EBD-B837-A7B08E9F6ABE}"/>
              </a:ext>
            </a:extLst>
          </p:cNvPr>
          <p:cNvSpPr>
            <a:spLocks noGrp="1"/>
          </p:cNvSpPr>
          <p:nvPr>
            <p:ph type="body" sz="quarter" idx="13"/>
          </p:nvPr>
        </p:nvSpPr>
        <p:spPr>
          <a:xfrm>
            <a:off x="839787" y="3779520"/>
            <a:ext cx="3222000" cy="213391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4" name="Text Placeholder 2">
            <a:extLst>
              <a:ext uri="{FF2B5EF4-FFF2-40B4-BE49-F238E27FC236}">
                <a16:creationId xmlns:a16="http://schemas.microsoft.com/office/drawing/2014/main" id="{8D4E3296-9279-4537-8881-841ECD0E5DF7}"/>
              </a:ext>
            </a:extLst>
          </p:cNvPr>
          <p:cNvSpPr>
            <a:spLocks noGrp="1"/>
          </p:cNvSpPr>
          <p:nvPr>
            <p:ph type="body" idx="14" hasCustomPrompt="1"/>
          </p:nvPr>
        </p:nvSpPr>
        <p:spPr>
          <a:xfrm>
            <a:off x="839787" y="377952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17" name="Tijdelijke aanduiding voor afbeelding 4">
            <a:extLst>
              <a:ext uri="{FF2B5EF4-FFF2-40B4-BE49-F238E27FC236}">
                <a16:creationId xmlns:a16="http://schemas.microsoft.com/office/drawing/2014/main" id="{ED9AF9B6-332F-4954-B3A1-AA6F1F3F9A37}"/>
              </a:ext>
            </a:extLst>
          </p:cNvPr>
          <p:cNvSpPr>
            <a:spLocks noGrp="1"/>
          </p:cNvSpPr>
          <p:nvPr>
            <p:ph type="pic" sz="quarter" idx="15" hasCustomPrompt="1"/>
          </p:nvPr>
        </p:nvSpPr>
        <p:spPr>
          <a:xfrm>
            <a:off x="4484999" y="2133600"/>
            <a:ext cx="32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18" name="Tijdelijke aanduiding voor tekst 14">
            <a:extLst>
              <a:ext uri="{FF2B5EF4-FFF2-40B4-BE49-F238E27FC236}">
                <a16:creationId xmlns:a16="http://schemas.microsoft.com/office/drawing/2014/main" id="{E837F7BA-95A7-4B62-8C58-960C91E76BAF}"/>
              </a:ext>
            </a:extLst>
          </p:cNvPr>
          <p:cNvSpPr>
            <a:spLocks noGrp="1"/>
          </p:cNvSpPr>
          <p:nvPr>
            <p:ph type="body" sz="quarter" idx="16"/>
          </p:nvPr>
        </p:nvSpPr>
        <p:spPr>
          <a:xfrm>
            <a:off x="4484999" y="3779520"/>
            <a:ext cx="3222000" cy="213391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9" name="Text Placeholder 2">
            <a:extLst>
              <a:ext uri="{FF2B5EF4-FFF2-40B4-BE49-F238E27FC236}">
                <a16:creationId xmlns:a16="http://schemas.microsoft.com/office/drawing/2014/main" id="{68DC41B7-A85E-4C1E-987D-1F688BA85FCF}"/>
              </a:ext>
            </a:extLst>
          </p:cNvPr>
          <p:cNvSpPr>
            <a:spLocks noGrp="1"/>
          </p:cNvSpPr>
          <p:nvPr>
            <p:ph type="body" idx="17" hasCustomPrompt="1"/>
          </p:nvPr>
        </p:nvSpPr>
        <p:spPr>
          <a:xfrm>
            <a:off x="4484999" y="377952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20" name="Tijdelijke aanduiding voor afbeelding 4">
            <a:extLst>
              <a:ext uri="{FF2B5EF4-FFF2-40B4-BE49-F238E27FC236}">
                <a16:creationId xmlns:a16="http://schemas.microsoft.com/office/drawing/2014/main" id="{9B403A9B-D61D-4D55-B6FD-08DDD8BACF5C}"/>
              </a:ext>
            </a:extLst>
          </p:cNvPr>
          <p:cNvSpPr>
            <a:spLocks noGrp="1"/>
          </p:cNvSpPr>
          <p:nvPr>
            <p:ph type="pic" sz="quarter" idx="18" hasCustomPrompt="1"/>
          </p:nvPr>
        </p:nvSpPr>
        <p:spPr>
          <a:xfrm>
            <a:off x="8130213" y="2133600"/>
            <a:ext cx="32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21" name="Tijdelijke aanduiding voor tekst 14">
            <a:extLst>
              <a:ext uri="{FF2B5EF4-FFF2-40B4-BE49-F238E27FC236}">
                <a16:creationId xmlns:a16="http://schemas.microsoft.com/office/drawing/2014/main" id="{ABCC8A85-7468-427A-B4E2-17D13214757C}"/>
              </a:ext>
            </a:extLst>
          </p:cNvPr>
          <p:cNvSpPr>
            <a:spLocks noGrp="1"/>
          </p:cNvSpPr>
          <p:nvPr>
            <p:ph type="body" sz="quarter" idx="19"/>
          </p:nvPr>
        </p:nvSpPr>
        <p:spPr>
          <a:xfrm>
            <a:off x="8130212" y="3779520"/>
            <a:ext cx="3222000" cy="213391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2" name="Text Placeholder 2">
            <a:extLst>
              <a:ext uri="{FF2B5EF4-FFF2-40B4-BE49-F238E27FC236}">
                <a16:creationId xmlns:a16="http://schemas.microsoft.com/office/drawing/2014/main" id="{F6E187E2-2D44-4BCE-99C6-AB1CD8A9CB8D}"/>
              </a:ext>
            </a:extLst>
          </p:cNvPr>
          <p:cNvSpPr>
            <a:spLocks noGrp="1"/>
          </p:cNvSpPr>
          <p:nvPr>
            <p:ph type="body" idx="20" hasCustomPrompt="1"/>
          </p:nvPr>
        </p:nvSpPr>
        <p:spPr>
          <a:xfrm>
            <a:off x="8130212" y="377952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Tree>
    <p:extLst>
      <p:ext uri="{BB962C8B-B14F-4D97-AF65-F5344CB8AC3E}">
        <p14:creationId xmlns:p14="http://schemas.microsoft.com/office/powerpoint/2010/main" val="3039983319"/>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ier tekstblokken en Afbeeldingen Blauw">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a:t>
            </a:fld>
            <a:endParaRPr lang="nl-NL" dirty="0"/>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dirty="0"/>
              <a:t>Titel</a:t>
            </a:r>
          </a:p>
        </p:txBody>
      </p:sp>
      <p:sp>
        <p:nvSpPr>
          <p:cNvPr id="24" name="Tijdelijke aanduiding voor afbeelding 4">
            <a:extLst>
              <a:ext uri="{FF2B5EF4-FFF2-40B4-BE49-F238E27FC236}">
                <a16:creationId xmlns:a16="http://schemas.microsoft.com/office/drawing/2014/main" id="{F6F03883-83BC-408B-8F72-66CC87B29DE9}"/>
              </a:ext>
            </a:extLst>
          </p:cNvPr>
          <p:cNvSpPr>
            <a:spLocks noGrp="1"/>
          </p:cNvSpPr>
          <p:nvPr>
            <p:ph type="pic" sz="quarter" idx="11" hasCustomPrompt="1"/>
          </p:nvPr>
        </p:nvSpPr>
        <p:spPr>
          <a:xfrm>
            <a:off x="839788" y="2133600"/>
            <a:ext cx="23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25" name="Tijdelijke aanduiding voor tekst 14">
            <a:extLst>
              <a:ext uri="{FF2B5EF4-FFF2-40B4-BE49-F238E27FC236}">
                <a16:creationId xmlns:a16="http://schemas.microsoft.com/office/drawing/2014/main" id="{EDF0EF09-F9CD-43E0-AEB3-5109464231B7}"/>
              </a:ext>
            </a:extLst>
          </p:cNvPr>
          <p:cNvSpPr>
            <a:spLocks noGrp="1"/>
          </p:cNvSpPr>
          <p:nvPr>
            <p:ph type="body" sz="quarter" idx="13"/>
          </p:nvPr>
        </p:nvSpPr>
        <p:spPr>
          <a:xfrm>
            <a:off x="839787" y="3779520"/>
            <a:ext cx="2322000" cy="213391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p:txBody>
      </p:sp>
      <p:sp>
        <p:nvSpPr>
          <p:cNvPr id="26" name="Text Placeholder 2">
            <a:extLst>
              <a:ext uri="{FF2B5EF4-FFF2-40B4-BE49-F238E27FC236}">
                <a16:creationId xmlns:a16="http://schemas.microsoft.com/office/drawing/2014/main" id="{CEA11D9A-EF3F-4402-8B5F-8D9522A7E0A7}"/>
              </a:ext>
            </a:extLst>
          </p:cNvPr>
          <p:cNvSpPr>
            <a:spLocks noGrp="1"/>
          </p:cNvSpPr>
          <p:nvPr>
            <p:ph type="body" idx="14" hasCustomPrompt="1"/>
          </p:nvPr>
        </p:nvSpPr>
        <p:spPr>
          <a:xfrm>
            <a:off x="839787" y="377952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29" name="Tijdelijke aanduiding voor afbeelding 4">
            <a:extLst>
              <a:ext uri="{FF2B5EF4-FFF2-40B4-BE49-F238E27FC236}">
                <a16:creationId xmlns:a16="http://schemas.microsoft.com/office/drawing/2014/main" id="{D10EB17B-2733-4697-BF52-689062F5476F}"/>
              </a:ext>
            </a:extLst>
          </p:cNvPr>
          <p:cNvSpPr>
            <a:spLocks noGrp="1"/>
          </p:cNvSpPr>
          <p:nvPr>
            <p:ph type="pic" sz="quarter" idx="15" hasCustomPrompt="1"/>
          </p:nvPr>
        </p:nvSpPr>
        <p:spPr>
          <a:xfrm>
            <a:off x="3569930" y="2133600"/>
            <a:ext cx="23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34" name="Tijdelijke aanduiding voor tekst 14">
            <a:extLst>
              <a:ext uri="{FF2B5EF4-FFF2-40B4-BE49-F238E27FC236}">
                <a16:creationId xmlns:a16="http://schemas.microsoft.com/office/drawing/2014/main" id="{5559FD76-38CD-478C-A797-F75A96E148B4}"/>
              </a:ext>
            </a:extLst>
          </p:cNvPr>
          <p:cNvSpPr>
            <a:spLocks noGrp="1"/>
          </p:cNvSpPr>
          <p:nvPr>
            <p:ph type="body" sz="quarter" idx="16"/>
          </p:nvPr>
        </p:nvSpPr>
        <p:spPr>
          <a:xfrm>
            <a:off x="3569930" y="3779520"/>
            <a:ext cx="2322000" cy="213391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p:txBody>
      </p:sp>
      <p:sp>
        <p:nvSpPr>
          <p:cNvPr id="35" name="Text Placeholder 2">
            <a:extLst>
              <a:ext uri="{FF2B5EF4-FFF2-40B4-BE49-F238E27FC236}">
                <a16:creationId xmlns:a16="http://schemas.microsoft.com/office/drawing/2014/main" id="{9BB6BD8B-7AC8-4785-99E4-C380A4FD197F}"/>
              </a:ext>
            </a:extLst>
          </p:cNvPr>
          <p:cNvSpPr>
            <a:spLocks noGrp="1"/>
          </p:cNvSpPr>
          <p:nvPr>
            <p:ph type="body" idx="17" hasCustomPrompt="1"/>
          </p:nvPr>
        </p:nvSpPr>
        <p:spPr>
          <a:xfrm>
            <a:off x="3569930" y="377952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36" name="Tijdelijke aanduiding voor afbeelding 4">
            <a:extLst>
              <a:ext uri="{FF2B5EF4-FFF2-40B4-BE49-F238E27FC236}">
                <a16:creationId xmlns:a16="http://schemas.microsoft.com/office/drawing/2014/main" id="{CCB1B6FA-C8C9-4F50-83B6-036B898C9E9D}"/>
              </a:ext>
            </a:extLst>
          </p:cNvPr>
          <p:cNvSpPr>
            <a:spLocks noGrp="1"/>
          </p:cNvSpPr>
          <p:nvPr>
            <p:ph type="pic" sz="quarter" idx="18" hasCustomPrompt="1"/>
          </p:nvPr>
        </p:nvSpPr>
        <p:spPr>
          <a:xfrm>
            <a:off x="6300072" y="2133600"/>
            <a:ext cx="23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37" name="Tijdelijke aanduiding voor tekst 14">
            <a:extLst>
              <a:ext uri="{FF2B5EF4-FFF2-40B4-BE49-F238E27FC236}">
                <a16:creationId xmlns:a16="http://schemas.microsoft.com/office/drawing/2014/main" id="{C62D801B-EFBC-4134-B50E-982FFD379CAD}"/>
              </a:ext>
            </a:extLst>
          </p:cNvPr>
          <p:cNvSpPr>
            <a:spLocks noGrp="1"/>
          </p:cNvSpPr>
          <p:nvPr>
            <p:ph type="body" sz="quarter" idx="19"/>
          </p:nvPr>
        </p:nvSpPr>
        <p:spPr>
          <a:xfrm>
            <a:off x="6300072" y="3779520"/>
            <a:ext cx="2322000" cy="213391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p:txBody>
      </p:sp>
      <p:sp>
        <p:nvSpPr>
          <p:cNvPr id="38" name="Text Placeholder 2">
            <a:extLst>
              <a:ext uri="{FF2B5EF4-FFF2-40B4-BE49-F238E27FC236}">
                <a16:creationId xmlns:a16="http://schemas.microsoft.com/office/drawing/2014/main" id="{C029B5B3-5B8B-4C73-8C57-FD0FCFE18B06}"/>
              </a:ext>
            </a:extLst>
          </p:cNvPr>
          <p:cNvSpPr>
            <a:spLocks noGrp="1"/>
          </p:cNvSpPr>
          <p:nvPr>
            <p:ph type="body" idx="20" hasCustomPrompt="1"/>
          </p:nvPr>
        </p:nvSpPr>
        <p:spPr>
          <a:xfrm>
            <a:off x="6300072" y="377952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39" name="Tijdelijke aanduiding voor afbeelding 4">
            <a:extLst>
              <a:ext uri="{FF2B5EF4-FFF2-40B4-BE49-F238E27FC236}">
                <a16:creationId xmlns:a16="http://schemas.microsoft.com/office/drawing/2014/main" id="{400D0529-5F5A-48E4-ADB5-2C27334B7A14}"/>
              </a:ext>
            </a:extLst>
          </p:cNvPr>
          <p:cNvSpPr>
            <a:spLocks noGrp="1"/>
          </p:cNvSpPr>
          <p:nvPr>
            <p:ph type="pic" sz="quarter" idx="21" hasCustomPrompt="1"/>
          </p:nvPr>
        </p:nvSpPr>
        <p:spPr>
          <a:xfrm>
            <a:off x="9030213" y="2133600"/>
            <a:ext cx="23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40" name="Tijdelijke aanduiding voor tekst 14">
            <a:extLst>
              <a:ext uri="{FF2B5EF4-FFF2-40B4-BE49-F238E27FC236}">
                <a16:creationId xmlns:a16="http://schemas.microsoft.com/office/drawing/2014/main" id="{F86A0DA9-FD46-493C-A460-12872FC614D1}"/>
              </a:ext>
            </a:extLst>
          </p:cNvPr>
          <p:cNvSpPr>
            <a:spLocks noGrp="1"/>
          </p:cNvSpPr>
          <p:nvPr>
            <p:ph type="body" sz="quarter" idx="22"/>
          </p:nvPr>
        </p:nvSpPr>
        <p:spPr>
          <a:xfrm>
            <a:off x="9030212" y="3779520"/>
            <a:ext cx="2322000" cy="2133918"/>
          </a:xfrm>
          <a:solidFill>
            <a:schemeClr val="accent3"/>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p:txBody>
      </p:sp>
      <p:sp>
        <p:nvSpPr>
          <p:cNvPr id="41" name="Text Placeholder 2">
            <a:extLst>
              <a:ext uri="{FF2B5EF4-FFF2-40B4-BE49-F238E27FC236}">
                <a16:creationId xmlns:a16="http://schemas.microsoft.com/office/drawing/2014/main" id="{E96D788C-E2EA-4BBB-82E5-BF25FB64C9BF}"/>
              </a:ext>
            </a:extLst>
          </p:cNvPr>
          <p:cNvSpPr>
            <a:spLocks noGrp="1"/>
          </p:cNvSpPr>
          <p:nvPr>
            <p:ph type="body" idx="23" hasCustomPrompt="1"/>
          </p:nvPr>
        </p:nvSpPr>
        <p:spPr>
          <a:xfrm>
            <a:off x="9030212" y="377952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Tree>
    <p:extLst>
      <p:ext uri="{BB962C8B-B14F-4D97-AF65-F5344CB8AC3E}">
        <p14:creationId xmlns:p14="http://schemas.microsoft.com/office/powerpoint/2010/main" val="1304535152"/>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 halve pagina Groen">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1AB80DD0-BCC9-4D49-A75E-C5FDF28D6DB8}"/>
              </a:ext>
            </a:extLst>
          </p:cNvPr>
          <p:cNvSpPr/>
          <p:nvPr userDrawn="1"/>
        </p:nvSpPr>
        <p:spPr>
          <a:xfrm>
            <a:off x="0" y="0"/>
            <a:ext cx="6096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a:extLst>
              <a:ext uri="{FF2B5EF4-FFF2-40B4-BE49-F238E27FC236}">
                <a16:creationId xmlns:a16="http://schemas.microsoft.com/office/drawing/2014/main" id="{D6493CE8-4E0B-497F-8AFA-6980CE1533FE}"/>
              </a:ext>
            </a:extLst>
          </p:cNvPr>
          <p:cNvSpPr>
            <a:spLocks noGrp="1"/>
          </p:cNvSpPr>
          <p:nvPr>
            <p:ph type="title" hasCustomPrompt="1"/>
          </p:nvPr>
        </p:nvSpPr>
        <p:spPr>
          <a:xfrm>
            <a:off x="838198" y="1192286"/>
            <a:ext cx="4500000" cy="542584"/>
          </a:xfrm>
        </p:spPr>
        <p:txBody>
          <a:bodyPr/>
          <a:lstStyle>
            <a:lvl1pPr>
              <a:defRPr/>
            </a:lvl1pPr>
          </a:lstStyle>
          <a:p>
            <a:r>
              <a:rPr lang="nl-NL"/>
              <a:t>Kleine titel</a:t>
            </a:r>
            <a:endParaRPr lang="nl-NL" dirty="0"/>
          </a:p>
        </p:txBody>
      </p:sp>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a:t>
            </a:fld>
            <a:endParaRPr lang="nl-NL" dirty="0"/>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7" y="2744788"/>
            <a:ext cx="4500000" cy="316865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Tree>
    <p:extLst>
      <p:ext uri="{BB962C8B-B14F-4D97-AF65-F5344CB8AC3E}">
        <p14:creationId xmlns:p14="http://schemas.microsoft.com/office/powerpoint/2010/main" val="2892779262"/>
      </p:ext>
    </p:extLst>
  </p:cSld>
  <p:clrMapOvr>
    <a:masterClrMapping/>
  </p:clrMapOvr>
  <p:extLst>
    <p:ext uri="{DCECCB84-F9BA-43D5-87BE-67443E8EF086}">
      <p15:sldGuideLst xmlns:p15="http://schemas.microsoft.com/office/powerpoint/2012/main">
        <p15:guide id="2" orient="horz" pos="1729">
          <p15:clr>
            <a:srgbClr val="FBAE40"/>
          </p15:clr>
        </p15:guide>
        <p15:guide id="3" orient="horz" pos="3725">
          <p15:clr>
            <a:srgbClr val="FBAE40"/>
          </p15:clr>
        </p15:guide>
        <p15:guide id="4" pos="7151">
          <p15:clr>
            <a:srgbClr val="FBAE40"/>
          </p15:clr>
        </p15:guide>
        <p15:guide id="5" pos="529">
          <p15:clr>
            <a:srgbClr val="FBAE40"/>
          </p15:clr>
        </p15:guide>
        <p15:guide id="6"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ee tekstblokken Groe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a:t>
            </a:fld>
            <a:endParaRPr lang="nl-NL" dirty="0"/>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7" y="2133600"/>
            <a:ext cx="5040152" cy="377983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dirty="0"/>
              <a:t>Titel</a:t>
            </a:r>
          </a:p>
        </p:txBody>
      </p:sp>
      <p:sp>
        <p:nvSpPr>
          <p:cNvPr id="23" name="Text Placeholder 2">
            <a:extLst>
              <a:ext uri="{FF2B5EF4-FFF2-40B4-BE49-F238E27FC236}">
                <a16:creationId xmlns:a16="http://schemas.microsoft.com/office/drawing/2014/main" id="{DB1D59E0-7ED8-4F1B-9A7A-A7A507324CC9}"/>
              </a:ext>
            </a:extLst>
          </p:cNvPr>
          <p:cNvSpPr>
            <a:spLocks noGrp="1"/>
          </p:cNvSpPr>
          <p:nvPr>
            <p:ph type="body" idx="14" hasCustomPrompt="1"/>
          </p:nvPr>
        </p:nvSpPr>
        <p:spPr>
          <a:xfrm>
            <a:off x="839787" y="2133600"/>
            <a:ext cx="5040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27" name="Tijdelijke aanduiding voor tekst 14">
            <a:extLst>
              <a:ext uri="{FF2B5EF4-FFF2-40B4-BE49-F238E27FC236}">
                <a16:creationId xmlns:a16="http://schemas.microsoft.com/office/drawing/2014/main" id="{F883A643-FDE2-45EC-97B4-F4FDF2EB8633}"/>
              </a:ext>
            </a:extLst>
          </p:cNvPr>
          <p:cNvSpPr>
            <a:spLocks noGrp="1"/>
          </p:cNvSpPr>
          <p:nvPr>
            <p:ph type="body" sz="quarter" idx="15"/>
          </p:nvPr>
        </p:nvSpPr>
        <p:spPr>
          <a:xfrm>
            <a:off x="6312061" y="2133600"/>
            <a:ext cx="5040152" cy="377983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8" name="Text Placeholder 2">
            <a:extLst>
              <a:ext uri="{FF2B5EF4-FFF2-40B4-BE49-F238E27FC236}">
                <a16:creationId xmlns:a16="http://schemas.microsoft.com/office/drawing/2014/main" id="{6189BF07-30B2-49BC-BDDE-07FB5F2EF72A}"/>
              </a:ext>
            </a:extLst>
          </p:cNvPr>
          <p:cNvSpPr>
            <a:spLocks noGrp="1"/>
          </p:cNvSpPr>
          <p:nvPr>
            <p:ph type="body" idx="16" hasCustomPrompt="1"/>
          </p:nvPr>
        </p:nvSpPr>
        <p:spPr>
          <a:xfrm>
            <a:off x="6312061" y="2133600"/>
            <a:ext cx="5040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Tree>
    <p:extLst>
      <p:ext uri="{BB962C8B-B14F-4D97-AF65-F5344CB8AC3E}">
        <p14:creationId xmlns:p14="http://schemas.microsoft.com/office/powerpoint/2010/main" val="1344769319"/>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rie tekstblokken Groe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a:t>
            </a:fld>
            <a:endParaRPr lang="nl-NL" dirty="0"/>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6" y="2133600"/>
            <a:ext cx="3222000" cy="377983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dirty="0"/>
              <a:t>Titel</a:t>
            </a:r>
          </a:p>
        </p:txBody>
      </p:sp>
      <p:sp>
        <p:nvSpPr>
          <p:cNvPr id="23" name="Text Placeholder 2">
            <a:extLst>
              <a:ext uri="{FF2B5EF4-FFF2-40B4-BE49-F238E27FC236}">
                <a16:creationId xmlns:a16="http://schemas.microsoft.com/office/drawing/2014/main" id="{DB1D59E0-7ED8-4F1B-9A7A-A7A507324CC9}"/>
              </a:ext>
            </a:extLst>
          </p:cNvPr>
          <p:cNvSpPr>
            <a:spLocks noGrp="1"/>
          </p:cNvSpPr>
          <p:nvPr>
            <p:ph type="body" idx="14" hasCustomPrompt="1"/>
          </p:nvPr>
        </p:nvSpPr>
        <p:spPr>
          <a:xfrm>
            <a:off x="839788" y="213360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24" name="Tijdelijke aanduiding voor tekst 14">
            <a:extLst>
              <a:ext uri="{FF2B5EF4-FFF2-40B4-BE49-F238E27FC236}">
                <a16:creationId xmlns:a16="http://schemas.microsoft.com/office/drawing/2014/main" id="{AC3EA877-0AB0-4B65-92C9-54B5986209C4}"/>
              </a:ext>
            </a:extLst>
          </p:cNvPr>
          <p:cNvSpPr>
            <a:spLocks noGrp="1"/>
          </p:cNvSpPr>
          <p:nvPr>
            <p:ph type="body" sz="quarter" idx="15"/>
          </p:nvPr>
        </p:nvSpPr>
        <p:spPr>
          <a:xfrm>
            <a:off x="8130211" y="2133600"/>
            <a:ext cx="3222000" cy="377983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5" name="Text Placeholder 2">
            <a:extLst>
              <a:ext uri="{FF2B5EF4-FFF2-40B4-BE49-F238E27FC236}">
                <a16:creationId xmlns:a16="http://schemas.microsoft.com/office/drawing/2014/main" id="{449A6E86-1F4A-4922-8E4E-C5288C95DCCB}"/>
              </a:ext>
            </a:extLst>
          </p:cNvPr>
          <p:cNvSpPr>
            <a:spLocks noGrp="1"/>
          </p:cNvSpPr>
          <p:nvPr>
            <p:ph type="body" idx="16" hasCustomPrompt="1"/>
          </p:nvPr>
        </p:nvSpPr>
        <p:spPr>
          <a:xfrm>
            <a:off x="8130213" y="213360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26" name="Tijdelijke aanduiding voor tekst 14">
            <a:extLst>
              <a:ext uri="{FF2B5EF4-FFF2-40B4-BE49-F238E27FC236}">
                <a16:creationId xmlns:a16="http://schemas.microsoft.com/office/drawing/2014/main" id="{BF779B02-0511-4A10-AA1C-3B15C29B3838}"/>
              </a:ext>
            </a:extLst>
          </p:cNvPr>
          <p:cNvSpPr>
            <a:spLocks noGrp="1"/>
          </p:cNvSpPr>
          <p:nvPr>
            <p:ph type="body" sz="quarter" idx="17"/>
          </p:nvPr>
        </p:nvSpPr>
        <p:spPr>
          <a:xfrm>
            <a:off x="4484998" y="2133600"/>
            <a:ext cx="3222000" cy="377983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9" name="Text Placeholder 2">
            <a:extLst>
              <a:ext uri="{FF2B5EF4-FFF2-40B4-BE49-F238E27FC236}">
                <a16:creationId xmlns:a16="http://schemas.microsoft.com/office/drawing/2014/main" id="{DC6E3DFB-5057-4CC6-B8AA-173BF209F511}"/>
              </a:ext>
            </a:extLst>
          </p:cNvPr>
          <p:cNvSpPr>
            <a:spLocks noGrp="1"/>
          </p:cNvSpPr>
          <p:nvPr>
            <p:ph type="body" idx="18" hasCustomPrompt="1"/>
          </p:nvPr>
        </p:nvSpPr>
        <p:spPr>
          <a:xfrm>
            <a:off x="4484998" y="213360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Tree>
    <p:extLst>
      <p:ext uri="{BB962C8B-B14F-4D97-AF65-F5344CB8AC3E}">
        <p14:creationId xmlns:p14="http://schemas.microsoft.com/office/powerpoint/2010/main" val="3293771202"/>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ier tekstblokken Groe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a:t>
            </a:fld>
            <a:endParaRPr lang="nl-NL" dirty="0"/>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6" y="2133600"/>
            <a:ext cx="2322000" cy="377983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dirty="0"/>
              <a:t>Titel</a:t>
            </a:r>
          </a:p>
        </p:txBody>
      </p:sp>
      <p:sp>
        <p:nvSpPr>
          <p:cNvPr id="23" name="Text Placeholder 2">
            <a:extLst>
              <a:ext uri="{FF2B5EF4-FFF2-40B4-BE49-F238E27FC236}">
                <a16:creationId xmlns:a16="http://schemas.microsoft.com/office/drawing/2014/main" id="{DB1D59E0-7ED8-4F1B-9A7A-A7A507324CC9}"/>
              </a:ext>
            </a:extLst>
          </p:cNvPr>
          <p:cNvSpPr>
            <a:spLocks noGrp="1"/>
          </p:cNvSpPr>
          <p:nvPr>
            <p:ph type="body" idx="14" hasCustomPrompt="1"/>
          </p:nvPr>
        </p:nvSpPr>
        <p:spPr>
          <a:xfrm>
            <a:off x="839788" y="213360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27" name="Tijdelijke aanduiding voor tekst 14">
            <a:extLst>
              <a:ext uri="{FF2B5EF4-FFF2-40B4-BE49-F238E27FC236}">
                <a16:creationId xmlns:a16="http://schemas.microsoft.com/office/drawing/2014/main" id="{2DB7D103-3744-4ED5-8511-C3A73CF8517C}"/>
              </a:ext>
            </a:extLst>
          </p:cNvPr>
          <p:cNvSpPr>
            <a:spLocks noGrp="1"/>
          </p:cNvSpPr>
          <p:nvPr>
            <p:ph type="body" sz="quarter" idx="15"/>
          </p:nvPr>
        </p:nvSpPr>
        <p:spPr>
          <a:xfrm>
            <a:off x="3569928" y="2133600"/>
            <a:ext cx="2322000" cy="377983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8" name="Text Placeholder 2">
            <a:extLst>
              <a:ext uri="{FF2B5EF4-FFF2-40B4-BE49-F238E27FC236}">
                <a16:creationId xmlns:a16="http://schemas.microsoft.com/office/drawing/2014/main" id="{78FAE5BE-8C01-4758-BD22-D87F5BDF4EC7}"/>
              </a:ext>
            </a:extLst>
          </p:cNvPr>
          <p:cNvSpPr>
            <a:spLocks noGrp="1"/>
          </p:cNvSpPr>
          <p:nvPr>
            <p:ph type="body" idx="16" hasCustomPrompt="1"/>
          </p:nvPr>
        </p:nvSpPr>
        <p:spPr>
          <a:xfrm>
            <a:off x="3569930" y="213360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30" name="Tijdelijke aanduiding voor tekst 14">
            <a:extLst>
              <a:ext uri="{FF2B5EF4-FFF2-40B4-BE49-F238E27FC236}">
                <a16:creationId xmlns:a16="http://schemas.microsoft.com/office/drawing/2014/main" id="{B8BAB802-93D8-4CA8-A98D-333116615F54}"/>
              </a:ext>
            </a:extLst>
          </p:cNvPr>
          <p:cNvSpPr>
            <a:spLocks noGrp="1"/>
          </p:cNvSpPr>
          <p:nvPr>
            <p:ph type="body" sz="quarter" idx="17"/>
          </p:nvPr>
        </p:nvSpPr>
        <p:spPr>
          <a:xfrm>
            <a:off x="6300070" y="2133600"/>
            <a:ext cx="2322000" cy="377983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1" name="Text Placeholder 2">
            <a:extLst>
              <a:ext uri="{FF2B5EF4-FFF2-40B4-BE49-F238E27FC236}">
                <a16:creationId xmlns:a16="http://schemas.microsoft.com/office/drawing/2014/main" id="{8D960B23-B168-42C1-A6EC-3182CAD6D0AA}"/>
              </a:ext>
            </a:extLst>
          </p:cNvPr>
          <p:cNvSpPr>
            <a:spLocks noGrp="1"/>
          </p:cNvSpPr>
          <p:nvPr>
            <p:ph type="body" idx="18" hasCustomPrompt="1"/>
          </p:nvPr>
        </p:nvSpPr>
        <p:spPr>
          <a:xfrm>
            <a:off x="6300072" y="213360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32" name="Tijdelijke aanduiding voor tekst 14">
            <a:extLst>
              <a:ext uri="{FF2B5EF4-FFF2-40B4-BE49-F238E27FC236}">
                <a16:creationId xmlns:a16="http://schemas.microsoft.com/office/drawing/2014/main" id="{C69F361F-B67C-4A7F-90C7-960C5F3A6BC7}"/>
              </a:ext>
            </a:extLst>
          </p:cNvPr>
          <p:cNvSpPr>
            <a:spLocks noGrp="1"/>
          </p:cNvSpPr>
          <p:nvPr>
            <p:ph type="body" sz="quarter" idx="19"/>
          </p:nvPr>
        </p:nvSpPr>
        <p:spPr>
          <a:xfrm>
            <a:off x="9030211" y="2133600"/>
            <a:ext cx="2322000" cy="377983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3" name="Text Placeholder 2">
            <a:extLst>
              <a:ext uri="{FF2B5EF4-FFF2-40B4-BE49-F238E27FC236}">
                <a16:creationId xmlns:a16="http://schemas.microsoft.com/office/drawing/2014/main" id="{488AC4D1-FDC4-44BA-97DC-3CD03762E590}"/>
              </a:ext>
            </a:extLst>
          </p:cNvPr>
          <p:cNvSpPr>
            <a:spLocks noGrp="1"/>
          </p:cNvSpPr>
          <p:nvPr>
            <p:ph type="body" idx="20" hasCustomPrompt="1"/>
          </p:nvPr>
        </p:nvSpPr>
        <p:spPr>
          <a:xfrm>
            <a:off x="9030213" y="213360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Tree>
    <p:extLst>
      <p:ext uri="{BB962C8B-B14F-4D97-AF65-F5344CB8AC3E}">
        <p14:creationId xmlns:p14="http://schemas.microsoft.com/office/powerpoint/2010/main" val="1059583641"/>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ee tekstblokken en Afbeeldingen Groe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a:t>
            </a:fld>
            <a:endParaRPr lang="nl-NL" dirty="0"/>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dirty="0"/>
              <a:t>Titel</a:t>
            </a:r>
          </a:p>
        </p:txBody>
      </p:sp>
      <p:sp>
        <p:nvSpPr>
          <p:cNvPr id="10" name="Tijdelijke aanduiding voor afbeelding 4">
            <a:extLst>
              <a:ext uri="{FF2B5EF4-FFF2-40B4-BE49-F238E27FC236}">
                <a16:creationId xmlns:a16="http://schemas.microsoft.com/office/drawing/2014/main" id="{818FB214-BD6F-4A27-BD5F-30F6E2DDAAD9}"/>
              </a:ext>
            </a:extLst>
          </p:cNvPr>
          <p:cNvSpPr>
            <a:spLocks noGrp="1"/>
          </p:cNvSpPr>
          <p:nvPr>
            <p:ph type="pic" sz="quarter" idx="11" hasCustomPrompt="1"/>
          </p:nvPr>
        </p:nvSpPr>
        <p:spPr>
          <a:xfrm>
            <a:off x="839788" y="2133600"/>
            <a:ext cx="5040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15" name="Tijdelijke aanduiding voor tekst 14">
            <a:extLst>
              <a:ext uri="{FF2B5EF4-FFF2-40B4-BE49-F238E27FC236}">
                <a16:creationId xmlns:a16="http://schemas.microsoft.com/office/drawing/2014/main" id="{0832661E-671E-4731-953C-F79150C172D3}"/>
              </a:ext>
            </a:extLst>
          </p:cNvPr>
          <p:cNvSpPr>
            <a:spLocks noGrp="1"/>
          </p:cNvSpPr>
          <p:nvPr>
            <p:ph type="body" sz="quarter" idx="13"/>
          </p:nvPr>
        </p:nvSpPr>
        <p:spPr>
          <a:xfrm>
            <a:off x="839787" y="3779520"/>
            <a:ext cx="5040152" cy="213391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3" name="Text Placeholder 2">
            <a:extLst>
              <a:ext uri="{FF2B5EF4-FFF2-40B4-BE49-F238E27FC236}">
                <a16:creationId xmlns:a16="http://schemas.microsoft.com/office/drawing/2014/main" id="{DB1D59E0-7ED8-4F1B-9A7A-A7A507324CC9}"/>
              </a:ext>
            </a:extLst>
          </p:cNvPr>
          <p:cNvSpPr>
            <a:spLocks noGrp="1"/>
          </p:cNvSpPr>
          <p:nvPr>
            <p:ph type="body" idx="14" hasCustomPrompt="1"/>
          </p:nvPr>
        </p:nvSpPr>
        <p:spPr>
          <a:xfrm>
            <a:off x="839787" y="3779520"/>
            <a:ext cx="5040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11" name="Tijdelijke aanduiding voor afbeelding 4">
            <a:extLst>
              <a:ext uri="{FF2B5EF4-FFF2-40B4-BE49-F238E27FC236}">
                <a16:creationId xmlns:a16="http://schemas.microsoft.com/office/drawing/2014/main" id="{9E82CF6C-66FA-4EC8-ABDF-9F73E674B719}"/>
              </a:ext>
            </a:extLst>
          </p:cNvPr>
          <p:cNvSpPr>
            <a:spLocks noGrp="1"/>
          </p:cNvSpPr>
          <p:nvPr>
            <p:ph type="pic" sz="quarter" idx="17" hasCustomPrompt="1"/>
          </p:nvPr>
        </p:nvSpPr>
        <p:spPr>
          <a:xfrm>
            <a:off x="6312213" y="2133600"/>
            <a:ext cx="5040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27" name="Tijdelijke aanduiding voor tekst 14">
            <a:extLst>
              <a:ext uri="{FF2B5EF4-FFF2-40B4-BE49-F238E27FC236}">
                <a16:creationId xmlns:a16="http://schemas.microsoft.com/office/drawing/2014/main" id="{F883A643-FDE2-45EC-97B4-F4FDF2EB8633}"/>
              </a:ext>
            </a:extLst>
          </p:cNvPr>
          <p:cNvSpPr>
            <a:spLocks noGrp="1"/>
          </p:cNvSpPr>
          <p:nvPr>
            <p:ph type="body" sz="quarter" idx="15"/>
          </p:nvPr>
        </p:nvSpPr>
        <p:spPr>
          <a:xfrm>
            <a:off x="6312061" y="3779520"/>
            <a:ext cx="5040152" cy="213391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8" name="Text Placeholder 2">
            <a:extLst>
              <a:ext uri="{FF2B5EF4-FFF2-40B4-BE49-F238E27FC236}">
                <a16:creationId xmlns:a16="http://schemas.microsoft.com/office/drawing/2014/main" id="{6189BF07-30B2-49BC-BDDE-07FB5F2EF72A}"/>
              </a:ext>
            </a:extLst>
          </p:cNvPr>
          <p:cNvSpPr>
            <a:spLocks noGrp="1"/>
          </p:cNvSpPr>
          <p:nvPr>
            <p:ph type="body" idx="16" hasCustomPrompt="1"/>
          </p:nvPr>
        </p:nvSpPr>
        <p:spPr>
          <a:xfrm>
            <a:off x="6312061" y="3779520"/>
            <a:ext cx="5040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Tree>
    <p:extLst>
      <p:ext uri="{BB962C8B-B14F-4D97-AF65-F5344CB8AC3E}">
        <p14:creationId xmlns:p14="http://schemas.microsoft.com/office/powerpoint/2010/main" val="2498006687"/>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rie tekstblokken en Afbeeldingen Groe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a:t>
            </a:fld>
            <a:endParaRPr lang="nl-NL" dirty="0"/>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dirty="0"/>
              <a:t>Titel</a:t>
            </a:r>
          </a:p>
        </p:txBody>
      </p:sp>
      <p:sp>
        <p:nvSpPr>
          <p:cNvPr id="12" name="Tijdelijke aanduiding voor afbeelding 4">
            <a:extLst>
              <a:ext uri="{FF2B5EF4-FFF2-40B4-BE49-F238E27FC236}">
                <a16:creationId xmlns:a16="http://schemas.microsoft.com/office/drawing/2014/main" id="{D602A64B-83C2-49B7-AC3B-EEDAD4845EAC}"/>
              </a:ext>
            </a:extLst>
          </p:cNvPr>
          <p:cNvSpPr>
            <a:spLocks noGrp="1"/>
          </p:cNvSpPr>
          <p:nvPr>
            <p:ph type="pic" sz="quarter" idx="11" hasCustomPrompt="1"/>
          </p:nvPr>
        </p:nvSpPr>
        <p:spPr>
          <a:xfrm>
            <a:off x="839788" y="2133600"/>
            <a:ext cx="32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13" name="Tijdelijke aanduiding voor tekst 14">
            <a:extLst>
              <a:ext uri="{FF2B5EF4-FFF2-40B4-BE49-F238E27FC236}">
                <a16:creationId xmlns:a16="http://schemas.microsoft.com/office/drawing/2014/main" id="{5E80BB0D-FBAC-4EBD-B837-A7B08E9F6ABE}"/>
              </a:ext>
            </a:extLst>
          </p:cNvPr>
          <p:cNvSpPr>
            <a:spLocks noGrp="1"/>
          </p:cNvSpPr>
          <p:nvPr>
            <p:ph type="body" sz="quarter" idx="13"/>
          </p:nvPr>
        </p:nvSpPr>
        <p:spPr>
          <a:xfrm>
            <a:off x="839787" y="3779520"/>
            <a:ext cx="3222000" cy="213391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4" name="Text Placeholder 2">
            <a:extLst>
              <a:ext uri="{FF2B5EF4-FFF2-40B4-BE49-F238E27FC236}">
                <a16:creationId xmlns:a16="http://schemas.microsoft.com/office/drawing/2014/main" id="{8D4E3296-9279-4537-8881-841ECD0E5DF7}"/>
              </a:ext>
            </a:extLst>
          </p:cNvPr>
          <p:cNvSpPr>
            <a:spLocks noGrp="1"/>
          </p:cNvSpPr>
          <p:nvPr>
            <p:ph type="body" idx="14" hasCustomPrompt="1"/>
          </p:nvPr>
        </p:nvSpPr>
        <p:spPr>
          <a:xfrm>
            <a:off x="839787" y="377952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17" name="Tijdelijke aanduiding voor afbeelding 4">
            <a:extLst>
              <a:ext uri="{FF2B5EF4-FFF2-40B4-BE49-F238E27FC236}">
                <a16:creationId xmlns:a16="http://schemas.microsoft.com/office/drawing/2014/main" id="{ED9AF9B6-332F-4954-B3A1-AA6F1F3F9A37}"/>
              </a:ext>
            </a:extLst>
          </p:cNvPr>
          <p:cNvSpPr>
            <a:spLocks noGrp="1"/>
          </p:cNvSpPr>
          <p:nvPr>
            <p:ph type="pic" sz="quarter" idx="15" hasCustomPrompt="1"/>
          </p:nvPr>
        </p:nvSpPr>
        <p:spPr>
          <a:xfrm>
            <a:off x="4484999" y="2133600"/>
            <a:ext cx="32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18" name="Tijdelijke aanduiding voor tekst 14">
            <a:extLst>
              <a:ext uri="{FF2B5EF4-FFF2-40B4-BE49-F238E27FC236}">
                <a16:creationId xmlns:a16="http://schemas.microsoft.com/office/drawing/2014/main" id="{E837F7BA-95A7-4B62-8C58-960C91E76BAF}"/>
              </a:ext>
            </a:extLst>
          </p:cNvPr>
          <p:cNvSpPr>
            <a:spLocks noGrp="1"/>
          </p:cNvSpPr>
          <p:nvPr>
            <p:ph type="body" sz="quarter" idx="16"/>
          </p:nvPr>
        </p:nvSpPr>
        <p:spPr>
          <a:xfrm>
            <a:off x="4484999" y="3779520"/>
            <a:ext cx="3222000" cy="213391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9" name="Text Placeholder 2">
            <a:extLst>
              <a:ext uri="{FF2B5EF4-FFF2-40B4-BE49-F238E27FC236}">
                <a16:creationId xmlns:a16="http://schemas.microsoft.com/office/drawing/2014/main" id="{68DC41B7-A85E-4C1E-987D-1F688BA85FCF}"/>
              </a:ext>
            </a:extLst>
          </p:cNvPr>
          <p:cNvSpPr>
            <a:spLocks noGrp="1"/>
          </p:cNvSpPr>
          <p:nvPr>
            <p:ph type="body" idx="17" hasCustomPrompt="1"/>
          </p:nvPr>
        </p:nvSpPr>
        <p:spPr>
          <a:xfrm>
            <a:off x="4484999" y="377952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20" name="Tijdelijke aanduiding voor afbeelding 4">
            <a:extLst>
              <a:ext uri="{FF2B5EF4-FFF2-40B4-BE49-F238E27FC236}">
                <a16:creationId xmlns:a16="http://schemas.microsoft.com/office/drawing/2014/main" id="{9B403A9B-D61D-4D55-B6FD-08DDD8BACF5C}"/>
              </a:ext>
            </a:extLst>
          </p:cNvPr>
          <p:cNvSpPr>
            <a:spLocks noGrp="1"/>
          </p:cNvSpPr>
          <p:nvPr>
            <p:ph type="pic" sz="quarter" idx="18" hasCustomPrompt="1"/>
          </p:nvPr>
        </p:nvSpPr>
        <p:spPr>
          <a:xfrm>
            <a:off x="8130213" y="2133600"/>
            <a:ext cx="32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21" name="Tijdelijke aanduiding voor tekst 14">
            <a:extLst>
              <a:ext uri="{FF2B5EF4-FFF2-40B4-BE49-F238E27FC236}">
                <a16:creationId xmlns:a16="http://schemas.microsoft.com/office/drawing/2014/main" id="{ABCC8A85-7468-427A-B4E2-17D13214757C}"/>
              </a:ext>
            </a:extLst>
          </p:cNvPr>
          <p:cNvSpPr>
            <a:spLocks noGrp="1"/>
          </p:cNvSpPr>
          <p:nvPr>
            <p:ph type="body" sz="quarter" idx="19"/>
          </p:nvPr>
        </p:nvSpPr>
        <p:spPr>
          <a:xfrm>
            <a:off x="8130212" y="3779520"/>
            <a:ext cx="3222000" cy="213391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2" name="Text Placeholder 2">
            <a:extLst>
              <a:ext uri="{FF2B5EF4-FFF2-40B4-BE49-F238E27FC236}">
                <a16:creationId xmlns:a16="http://schemas.microsoft.com/office/drawing/2014/main" id="{F6E187E2-2D44-4BCE-99C6-AB1CD8A9CB8D}"/>
              </a:ext>
            </a:extLst>
          </p:cNvPr>
          <p:cNvSpPr>
            <a:spLocks noGrp="1"/>
          </p:cNvSpPr>
          <p:nvPr>
            <p:ph type="body" idx="20" hasCustomPrompt="1"/>
          </p:nvPr>
        </p:nvSpPr>
        <p:spPr>
          <a:xfrm>
            <a:off x="8130212" y="3779520"/>
            <a:ext cx="32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Tree>
    <p:extLst>
      <p:ext uri="{BB962C8B-B14F-4D97-AF65-F5344CB8AC3E}">
        <p14:creationId xmlns:p14="http://schemas.microsoft.com/office/powerpoint/2010/main" val="2766053918"/>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ier tekstblokken en Afbeeldingen Groe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EB4E4D-ED17-4230-B7F2-5761D15C03AC}"/>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a:t>
            </a:fld>
            <a:endParaRPr lang="nl-NL" dirty="0"/>
          </a:p>
        </p:txBody>
      </p:sp>
      <p:sp>
        <p:nvSpPr>
          <p:cNvPr id="16" name="Text Placeholder 2">
            <a:extLst>
              <a:ext uri="{FF2B5EF4-FFF2-40B4-BE49-F238E27FC236}">
                <a16:creationId xmlns:a16="http://schemas.microsoft.com/office/drawing/2014/main" id="{E5BB1DAF-F28D-4F3A-9108-90E001E5781D}"/>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4" name="Titel 3">
            <a:extLst>
              <a:ext uri="{FF2B5EF4-FFF2-40B4-BE49-F238E27FC236}">
                <a16:creationId xmlns:a16="http://schemas.microsoft.com/office/drawing/2014/main" id="{4BA79A73-7D2B-4922-A4EF-CF8F2C29930A}"/>
              </a:ext>
            </a:extLst>
          </p:cNvPr>
          <p:cNvSpPr>
            <a:spLocks noGrp="1"/>
          </p:cNvSpPr>
          <p:nvPr>
            <p:ph type="title" hasCustomPrompt="1"/>
          </p:nvPr>
        </p:nvSpPr>
        <p:spPr/>
        <p:txBody>
          <a:bodyPr/>
          <a:lstStyle>
            <a:lvl1pPr>
              <a:defRPr/>
            </a:lvl1pPr>
          </a:lstStyle>
          <a:p>
            <a:r>
              <a:rPr lang="nl-NL" dirty="0"/>
              <a:t>Titel</a:t>
            </a:r>
          </a:p>
        </p:txBody>
      </p:sp>
      <p:sp>
        <p:nvSpPr>
          <p:cNvPr id="24" name="Tijdelijke aanduiding voor afbeelding 4">
            <a:extLst>
              <a:ext uri="{FF2B5EF4-FFF2-40B4-BE49-F238E27FC236}">
                <a16:creationId xmlns:a16="http://schemas.microsoft.com/office/drawing/2014/main" id="{F6F03883-83BC-408B-8F72-66CC87B29DE9}"/>
              </a:ext>
            </a:extLst>
          </p:cNvPr>
          <p:cNvSpPr>
            <a:spLocks noGrp="1"/>
          </p:cNvSpPr>
          <p:nvPr>
            <p:ph type="pic" sz="quarter" idx="11" hasCustomPrompt="1"/>
          </p:nvPr>
        </p:nvSpPr>
        <p:spPr>
          <a:xfrm>
            <a:off x="839788" y="2133600"/>
            <a:ext cx="23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25" name="Tijdelijke aanduiding voor tekst 14">
            <a:extLst>
              <a:ext uri="{FF2B5EF4-FFF2-40B4-BE49-F238E27FC236}">
                <a16:creationId xmlns:a16="http://schemas.microsoft.com/office/drawing/2014/main" id="{EDF0EF09-F9CD-43E0-AEB3-5109464231B7}"/>
              </a:ext>
            </a:extLst>
          </p:cNvPr>
          <p:cNvSpPr>
            <a:spLocks noGrp="1"/>
          </p:cNvSpPr>
          <p:nvPr>
            <p:ph type="body" sz="quarter" idx="13"/>
          </p:nvPr>
        </p:nvSpPr>
        <p:spPr>
          <a:xfrm>
            <a:off x="839787" y="3779520"/>
            <a:ext cx="2322000" cy="213391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p:txBody>
      </p:sp>
      <p:sp>
        <p:nvSpPr>
          <p:cNvPr id="26" name="Text Placeholder 2">
            <a:extLst>
              <a:ext uri="{FF2B5EF4-FFF2-40B4-BE49-F238E27FC236}">
                <a16:creationId xmlns:a16="http://schemas.microsoft.com/office/drawing/2014/main" id="{CEA11D9A-EF3F-4402-8B5F-8D9522A7E0A7}"/>
              </a:ext>
            </a:extLst>
          </p:cNvPr>
          <p:cNvSpPr>
            <a:spLocks noGrp="1"/>
          </p:cNvSpPr>
          <p:nvPr>
            <p:ph type="body" idx="14" hasCustomPrompt="1"/>
          </p:nvPr>
        </p:nvSpPr>
        <p:spPr>
          <a:xfrm>
            <a:off x="839787" y="377952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29" name="Tijdelijke aanduiding voor afbeelding 4">
            <a:extLst>
              <a:ext uri="{FF2B5EF4-FFF2-40B4-BE49-F238E27FC236}">
                <a16:creationId xmlns:a16="http://schemas.microsoft.com/office/drawing/2014/main" id="{D10EB17B-2733-4697-BF52-689062F5476F}"/>
              </a:ext>
            </a:extLst>
          </p:cNvPr>
          <p:cNvSpPr>
            <a:spLocks noGrp="1"/>
          </p:cNvSpPr>
          <p:nvPr>
            <p:ph type="pic" sz="quarter" idx="15" hasCustomPrompt="1"/>
          </p:nvPr>
        </p:nvSpPr>
        <p:spPr>
          <a:xfrm>
            <a:off x="3569930" y="2133600"/>
            <a:ext cx="23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34" name="Tijdelijke aanduiding voor tekst 14">
            <a:extLst>
              <a:ext uri="{FF2B5EF4-FFF2-40B4-BE49-F238E27FC236}">
                <a16:creationId xmlns:a16="http://schemas.microsoft.com/office/drawing/2014/main" id="{5559FD76-38CD-478C-A797-F75A96E148B4}"/>
              </a:ext>
            </a:extLst>
          </p:cNvPr>
          <p:cNvSpPr>
            <a:spLocks noGrp="1"/>
          </p:cNvSpPr>
          <p:nvPr>
            <p:ph type="body" sz="quarter" idx="16"/>
          </p:nvPr>
        </p:nvSpPr>
        <p:spPr>
          <a:xfrm>
            <a:off x="3569930" y="3779520"/>
            <a:ext cx="2322000" cy="213391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p:txBody>
      </p:sp>
      <p:sp>
        <p:nvSpPr>
          <p:cNvPr id="35" name="Text Placeholder 2">
            <a:extLst>
              <a:ext uri="{FF2B5EF4-FFF2-40B4-BE49-F238E27FC236}">
                <a16:creationId xmlns:a16="http://schemas.microsoft.com/office/drawing/2014/main" id="{9BB6BD8B-7AC8-4785-99E4-C380A4FD197F}"/>
              </a:ext>
            </a:extLst>
          </p:cNvPr>
          <p:cNvSpPr>
            <a:spLocks noGrp="1"/>
          </p:cNvSpPr>
          <p:nvPr>
            <p:ph type="body" idx="17" hasCustomPrompt="1"/>
          </p:nvPr>
        </p:nvSpPr>
        <p:spPr>
          <a:xfrm>
            <a:off x="3569930" y="377952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36" name="Tijdelijke aanduiding voor afbeelding 4">
            <a:extLst>
              <a:ext uri="{FF2B5EF4-FFF2-40B4-BE49-F238E27FC236}">
                <a16:creationId xmlns:a16="http://schemas.microsoft.com/office/drawing/2014/main" id="{CCB1B6FA-C8C9-4F50-83B6-036B898C9E9D}"/>
              </a:ext>
            </a:extLst>
          </p:cNvPr>
          <p:cNvSpPr>
            <a:spLocks noGrp="1"/>
          </p:cNvSpPr>
          <p:nvPr>
            <p:ph type="pic" sz="quarter" idx="18" hasCustomPrompt="1"/>
          </p:nvPr>
        </p:nvSpPr>
        <p:spPr>
          <a:xfrm>
            <a:off x="6300072" y="2133600"/>
            <a:ext cx="23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37" name="Tijdelijke aanduiding voor tekst 14">
            <a:extLst>
              <a:ext uri="{FF2B5EF4-FFF2-40B4-BE49-F238E27FC236}">
                <a16:creationId xmlns:a16="http://schemas.microsoft.com/office/drawing/2014/main" id="{C62D801B-EFBC-4134-B50E-982FFD379CAD}"/>
              </a:ext>
            </a:extLst>
          </p:cNvPr>
          <p:cNvSpPr>
            <a:spLocks noGrp="1"/>
          </p:cNvSpPr>
          <p:nvPr>
            <p:ph type="body" sz="quarter" idx="19"/>
          </p:nvPr>
        </p:nvSpPr>
        <p:spPr>
          <a:xfrm>
            <a:off x="6300072" y="3779520"/>
            <a:ext cx="2322000" cy="213391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p:txBody>
      </p:sp>
      <p:sp>
        <p:nvSpPr>
          <p:cNvPr id="38" name="Text Placeholder 2">
            <a:extLst>
              <a:ext uri="{FF2B5EF4-FFF2-40B4-BE49-F238E27FC236}">
                <a16:creationId xmlns:a16="http://schemas.microsoft.com/office/drawing/2014/main" id="{C029B5B3-5B8B-4C73-8C57-FD0FCFE18B06}"/>
              </a:ext>
            </a:extLst>
          </p:cNvPr>
          <p:cNvSpPr>
            <a:spLocks noGrp="1"/>
          </p:cNvSpPr>
          <p:nvPr>
            <p:ph type="body" idx="20" hasCustomPrompt="1"/>
          </p:nvPr>
        </p:nvSpPr>
        <p:spPr>
          <a:xfrm>
            <a:off x="6300072" y="377952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
        <p:nvSpPr>
          <p:cNvPr id="39" name="Tijdelijke aanduiding voor afbeelding 4">
            <a:extLst>
              <a:ext uri="{FF2B5EF4-FFF2-40B4-BE49-F238E27FC236}">
                <a16:creationId xmlns:a16="http://schemas.microsoft.com/office/drawing/2014/main" id="{400D0529-5F5A-48E4-ADB5-2C27334B7A14}"/>
              </a:ext>
            </a:extLst>
          </p:cNvPr>
          <p:cNvSpPr>
            <a:spLocks noGrp="1"/>
          </p:cNvSpPr>
          <p:nvPr>
            <p:ph type="pic" sz="quarter" idx="21" hasCustomPrompt="1"/>
          </p:nvPr>
        </p:nvSpPr>
        <p:spPr>
          <a:xfrm>
            <a:off x="9030213" y="2133600"/>
            <a:ext cx="2322000" cy="1648800"/>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40" name="Tijdelijke aanduiding voor tekst 14">
            <a:extLst>
              <a:ext uri="{FF2B5EF4-FFF2-40B4-BE49-F238E27FC236}">
                <a16:creationId xmlns:a16="http://schemas.microsoft.com/office/drawing/2014/main" id="{F86A0DA9-FD46-493C-A460-12872FC614D1}"/>
              </a:ext>
            </a:extLst>
          </p:cNvPr>
          <p:cNvSpPr>
            <a:spLocks noGrp="1"/>
          </p:cNvSpPr>
          <p:nvPr>
            <p:ph type="body" sz="quarter" idx="22"/>
          </p:nvPr>
        </p:nvSpPr>
        <p:spPr>
          <a:xfrm>
            <a:off x="9030212" y="3779520"/>
            <a:ext cx="2322000" cy="2133918"/>
          </a:xfrm>
          <a:solidFill>
            <a:schemeClr val="accent5"/>
          </a:solidFill>
        </p:spPr>
        <p:txBody>
          <a:bodyPr lIns="234000" tIns="432000" rIns="234000" bIns="180000"/>
          <a:lstStyle>
            <a:lvl1pPr>
              <a:lnSpc>
                <a:spcPct val="140000"/>
              </a:lnSpc>
              <a:defRPr sz="1300"/>
            </a:lvl1pPr>
            <a:lvl2pPr marL="263525" indent="-263525">
              <a:defRPr sz="1300"/>
            </a:lvl2pPr>
            <a:lvl3pPr marL="536575" indent="-271463">
              <a:defRPr sz="1300"/>
            </a:lvl3pPr>
            <a:lvl4pPr marL="808038" indent="-271463">
              <a:defRPr sz="1300"/>
            </a:lvl4pPr>
            <a:lvl5pPr marL="1073150" indent="-265113">
              <a:defRPr sz="13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p:txBody>
      </p:sp>
      <p:sp>
        <p:nvSpPr>
          <p:cNvPr id="41" name="Text Placeholder 2">
            <a:extLst>
              <a:ext uri="{FF2B5EF4-FFF2-40B4-BE49-F238E27FC236}">
                <a16:creationId xmlns:a16="http://schemas.microsoft.com/office/drawing/2014/main" id="{E96D788C-E2EA-4BBB-82E5-BF25FB64C9BF}"/>
              </a:ext>
            </a:extLst>
          </p:cNvPr>
          <p:cNvSpPr>
            <a:spLocks noGrp="1"/>
          </p:cNvSpPr>
          <p:nvPr>
            <p:ph type="body" idx="23" hasCustomPrompt="1"/>
          </p:nvPr>
        </p:nvSpPr>
        <p:spPr>
          <a:xfrm>
            <a:off x="9030212" y="3779520"/>
            <a:ext cx="2322000" cy="412590"/>
          </a:xfrm>
        </p:spPr>
        <p:txBody>
          <a:bodyPr lIns="234000" tIns="180000" rIns="234000" anchor="t" anchorCtr="0">
            <a:noAutofit/>
          </a:bodyPr>
          <a:lstStyle>
            <a:lvl1pPr marL="0" indent="0">
              <a:lnSpc>
                <a:spcPct val="100000"/>
              </a:lnSpc>
              <a:buNone/>
              <a:defRPr sz="1500" b="1"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Subtitel</a:t>
            </a:r>
            <a:endParaRPr lang="nl-NL" dirty="0"/>
          </a:p>
        </p:txBody>
      </p:sp>
    </p:spTree>
    <p:extLst>
      <p:ext uri="{BB962C8B-B14F-4D97-AF65-F5344CB8AC3E}">
        <p14:creationId xmlns:p14="http://schemas.microsoft.com/office/powerpoint/2010/main" val="1011951850"/>
      </p:ext>
    </p:extLst>
  </p:cSld>
  <p:clrMapOvr>
    <a:masterClrMapping/>
  </p:clrMapOvr>
  <p:extLst>
    <p:ext uri="{DCECCB84-F9BA-43D5-87BE-67443E8EF086}">
      <p15:sldGuideLst xmlns:p15="http://schemas.microsoft.com/office/powerpoint/2012/main">
        <p15:guide id="2" orient="horz" pos="1344">
          <p15:clr>
            <a:srgbClr val="FBAE40"/>
          </p15:clr>
        </p15:guide>
        <p15:guide id="3" orient="horz" pos="3725">
          <p15:clr>
            <a:srgbClr val="FBAE40"/>
          </p15:clr>
        </p15:guide>
        <p15:guide id="4" pos="7151">
          <p15:clr>
            <a:srgbClr val="FBAE40"/>
          </p15:clr>
        </p15:guide>
        <p15:guide id="5" pos="52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dia Blauw - Afbeelding">
    <p:bg>
      <p:bgPr>
        <a:solidFill>
          <a:schemeClr val="accent2"/>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FE6CEF1E-DC46-4CAB-9977-75A220C744AD}"/>
              </a:ext>
            </a:extLst>
          </p:cNvPr>
          <p:cNvSpPr>
            <a:spLocks noGrp="1"/>
          </p:cNvSpPr>
          <p:nvPr>
            <p:ph type="pic" sz="quarter" idx="11" hasCustomPrompt="1"/>
          </p:nvPr>
        </p:nvSpPr>
        <p:spPr>
          <a:xfrm>
            <a:off x="0" y="593780"/>
            <a:ext cx="12192000" cy="2838267"/>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2" name="Title 1">
            <a:extLst>
              <a:ext uri="{FF2B5EF4-FFF2-40B4-BE49-F238E27FC236}">
                <a16:creationId xmlns:a16="http://schemas.microsoft.com/office/drawing/2014/main" id="{A0F2243C-ADF3-4102-9937-CCC9AE1DD1A7}"/>
              </a:ext>
            </a:extLst>
          </p:cNvPr>
          <p:cNvSpPr>
            <a:spLocks noGrp="1"/>
          </p:cNvSpPr>
          <p:nvPr>
            <p:ph type="ctrTitle" hasCustomPrompt="1"/>
          </p:nvPr>
        </p:nvSpPr>
        <p:spPr>
          <a:xfrm>
            <a:off x="839788" y="2979744"/>
            <a:ext cx="7919201" cy="1514261"/>
          </a:xfrm>
        </p:spPr>
        <p:txBody>
          <a:bodyPr anchor="t" anchorCtr="0"/>
          <a:lstStyle>
            <a:lvl1pPr algn="l">
              <a:defRPr sz="6000">
                <a:solidFill>
                  <a:schemeClr val="bg1"/>
                </a:solidFill>
              </a:defRPr>
            </a:lvl1pPr>
          </a:lstStyle>
          <a:p>
            <a:r>
              <a:rPr lang="nl-NL"/>
              <a:t>Presentatietitel maximaal twee regels</a:t>
            </a:r>
            <a:endParaRPr lang="nl-NL" dirty="0"/>
          </a:p>
        </p:txBody>
      </p:sp>
      <p:sp>
        <p:nvSpPr>
          <p:cNvPr id="3" name="Subtitle 2">
            <a:extLst>
              <a:ext uri="{FF2B5EF4-FFF2-40B4-BE49-F238E27FC236}">
                <a16:creationId xmlns:a16="http://schemas.microsoft.com/office/drawing/2014/main" id="{D687867A-A00E-47BF-9801-6371BCA9502E}"/>
              </a:ext>
            </a:extLst>
          </p:cNvPr>
          <p:cNvSpPr>
            <a:spLocks noGrp="1"/>
          </p:cNvSpPr>
          <p:nvPr>
            <p:ph type="subTitle" idx="1" hasCustomPrompt="1"/>
          </p:nvPr>
        </p:nvSpPr>
        <p:spPr>
          <a:xfrm>
            <a:off x="839788" y="5144090"/>
            <a:ext cx="7919201" cy="328103"/>
          </a:xfrm>
        </p:spPr>
        <p:txBody>
          <a:bodyPr wrap="square">
            <a:spAutoFit/>
          </a:bodyPr>
          <a:lstStyle>
            <a:lvl1pPr marL="0" indent="0" algn="l">
              <a:lnSpc>
                <a:spcPct val="82000"/>
              </a:lnSpc>
              <a:buNone/>
              <a:defRPr sz="26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Subtitel, maximaal twee regels</a:t>
            </a:r>
            <a:endParaRPr lang="nl-NL" dirty="0"/>
          </a:p>
        </p:txBody>
      </p:sp>
      <p:sp>
        <p:nvSpPr>
          <p:cNvPr id="12" name="Text Placeholder 2">
            <a:extLst>
              <a:ext uri="{FF2B5EF4-FFF2-40B4-BE49-F238E27FC236}">
                <a16:creationId xmlns:a16="http://schemas.microsoft.com/office/drawing/2014/main" id="{9C864FA4-2E3A-49AA-BB00-8D97EF266F4C}"/>
              </a:ext>
            </a:extLst>
          </p:cNvPr>
          <p:cNvSpPr>
            <a:spLocks noGrp="1"/>
          </p:cNvSpPr>
          <p:nvPr>
            <p:ph type="body" idx="10" hasCustomPrompt="1"/>
          </p:nvPr>
        </p:nvSpPr>
        <p:spPr>
          <a:xfrm>
            <a:off x="839788" y="6238928"/>
            <a:ext cx="3600000" cy="184666"/>
          </a:xfrm>
        </p:spPr>
        <p:txBody>
          <a:bodyPr anchor="t" anchorCtr="0">
            <a:spAutoFit/>
          </a:bodyPr>
          <a:lstStyle>
            <a:lvl1pPr marL="0" indent="0">
              <a:lnSpc>
                <a:spcPct val="100000"/>
              </a:lnSpc>
              <a:buNone/>
              <a:defRPr sz="1200" b="0" spc="3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Datum</a:t>
            </a:r>
            <a:endParaRPr lang="nl-NL" dirty="0"/>
          </a:p>
        </p:txBody>
      </p:sp>
      <p:sp>
        <p:nvSpPr>
          <p:cNvPr id="9" name="Tijdelijke aanduiding voor tekst 8">
            <a:extLst>
              <a:ext uri="{FF2B5EF4-FFF2-40B4-BE49-F238E27FC236}">
                <a16:creationId xmlns:a16="http://schemas.microsoft.com/office/drawing/2014/main" id="{C94289CD-55C0-47C5-BEAF-5B90B6254D1B}"/>
              </a:ext>
            </a:extLst>
          </p:cNvPr>
          <p:cNvSpPr>
            <a:spLocks noGrp="1"/>
          </p:cNvSpPr>
          <p:nvPr>
            <p:ph type="body" sz="quarter" idx="12" hasCustomPrompt="1"/>
          </p:nvPr>
        </p:nvSpPr>
        <p:spPr>
          <a:xfrm>
            <a:off x="10845600" y="0"/>
            <a:ext cx="1346400" cy="3783600"/>
          </a:xfrm>
          <a:blipFill>
            <a:blip r:embed="rId2"/>
            <a:stretch>
              <a:fillRect/>
            </a:stretch>
          </a:blipFill>
        </p:spPr>
        <p:txBody>
          <a:bodyPr/>
          <a:lstStyle>
            <a:lvl1pPr>
              <a:defRPr sz="100">
                <a:solidFill>
                  <a:schemeClr val="accent2"/>
                </a:solidFill>
              </a:defRPr>
            </a:lvl1pPr>
          </a:lstStyle>
          <a:p>
            <a:pPr lvl="0"/>
            <a:r>
              <a:rPr lang="nl-NL" dirty="0"/>
              <a:t> </a:t>
            </a:r>
          </a:p>
        </p:txBody>
      </p:sp>
      <p:pic>
        <p:nvPicPr>
          <p:cNvPr id="8" name="Graphic 7">
            <a:extLst>
              <a:ext uri="{FF2B5EF4-FFF2-40B4-BE49-F238E27FC236}">
                <a16:creationId xmlns:a16="http://schemas.microsoft.com/office/drawing/2014/main" id="{D1B36592-67AC-4B79-88F9-6EDD128EB8E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705107" y="6056217"/>
            <a:ext cx="1645200" cy="418878"/>
          </a:xfrm>
          <a:prstGeom prst="rect">
            <a:avLst/>
          </a:prstGeom>
        </p:spPr>
      </p:pic>
    </p:spTree>
    <p:extLst>
      <p:ext uri="{BB962C8B-B14F-4D97-AF65-F5344CB8AC3E}">
        <p14:creationId xmlns:p14="http://schemas.microsoft.com/office/powerpoint/2010/main" val="23242057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2244D-5D84-413C-B5BB-10459B9CF4CB}"/>
              </a:ext>
            </a:extLst>
          </p:cNvPr>
          <p:cNvSpPr>
            <a:spLocks noGrp="1"/>
          </p:cNvSpPr>
          <p:nvPr>
            <p:ph type="title" hasCustomPrompt="1"/>
          </p:nvPr>
        </p:nvSpPr>
        <p:spPr/>
        <p:txBody>
          <a:bodyPr/>
          <a:lstStyle>
            <a:lvl1pPr>
              <a:defRPr/>
            </a:lvl1pPr>
          </a:lstStyle>
          <a:p>
            <a:r>
              <a:rPr lang="nl-NL"/>
              <a:t>Titel</a:t>
            </a:r>
            <a:endParaRPr lang="nl-NL" dirty="0"/>
          </a:p>
        </p:txBody>
      </p:sp>
      <p:sp>
        <p:nvSpPr>
          <p:cNvPr id="5" name="Slide Number Placeholder 4">
            <a:extLst>
              <a:ext uri="{FF2B5EF4-FFF2-40B4-BE49-F238E27FC236}">
                <a16:creationId xmlns:a16="http://schemas.microsoft.com/office/drawing/2014/main" id="{DBF7885E-147B-4780-A70F-1C2331D6612F}"/>
              </a:ext>
            </a:extLst>
          </p:cNvPr>
          <p:cNvSpPr>
            <a:spLocks noGrp="1"/>
          </p:cNvSpPr>
          <p:nvPr>
            <p:ph type="sldNum" sz="quarter" idx="12"/>
          </p:nvPr>
        </p:nvSpPr>
        <p:spPr>
          <a:xfrm>
            <a:off x="836613" y="6231623"/>
            <a:ext cx="235642" cy="153888"/>
          </a:xfrm>
        </p:spPr>
        <p:txBody>
          <a:bodyPr/>
          <a:lstStyle/>
          <a:p>
            <a:fld id="{3E75C23E-B827-4768-BA5A-6C803DA26227}" type="slidenum">
              <a:rPr lang="nl-NL" smtClean="0"/>
              <a:t>‹#›</a:t>
            </a:fld>
            <a:endParaRPr lang="nl-NL" dirty="0"/>
          </a:p>
        </p:txBody>
      </p:sp>
      <p:sp>
        <p:nvSpPr>
          <p:cNvPr id="4" name="Text Placeholder 2">
            <a:extLst>
              <a:ext uri="{FF2B5EF4-FFF2-40B4-BE49-F238E27FC236}">
                <a16:creationId xmlns:a16="http://schemas.microsoft.com/office/drawing/2014/main" id="{3B1F348F-A903-4DF5-BE70-2B54720E9B3C}"/>
              </a:ext>
            </a:extLst>
          </p:cNvPr>
          <p:cNvSpPr>
            <a:spLocks noGrp="1"/>
          </p:cNvSpPr>
          <p:nvPr>
            <p:ph type="body" idx="10" hasCustomPrompt="1"/>
          </p:nvPr>
        </p:nvSpPr>
        <p:spPr>
          <a:xfrm>
            <a:off x="839788" y="465508"/>
            <a:ext cx="4500000" cy="307777"/>
          </a:xfrm>
        </p:spPr>
        <p:txBody>
          <a:bodyPr anchor="t" anchorCtr="0">
            <a:spAutoFit/>
          </a:bodyPr>
          <a:lstStyle>
            <a:lvl1pPr marL="0" indent="0">
              <a:lnSpc>
                <a:spcPct val="100000"/>
              </a:lnSpc>
              <a:buNone/>
              <a:defRPr sz="2000" b="0"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Tree>
    <p:extLst>
      <p:ext uri="{BB962C8B-B14F-4D97-AF65-F5344CB8AC3E}">
        <p14:creationId xmlns:p14="http://schemas.microsoft.com/office/powerpoint/2010/main" val="24447495"/>
      </p:ext>
    </p:extLst>
  </p:cSld>
  <p:clrMapOvr>
    <a:masterClrMapping/>
  </p:clrMapOvr>
  <p:extLst>
    <p:ext uri="{DCECCB84-F9BA-43D5-87BE-67443E8EF086}">
      <p15:sldGuideLst xmlns:p15="http://schemas.microsoft.com/office/powerpoint/2012/main">
        <p15:guide id="1" pos="7151" userDrawn="1">
          <p15:clr>
            <a:srgbClr val="FBAE40"/>
          </p15:clr>
        </p15:guide>
        <p15:guide id="2" orient="horz" pos="3725" userDrawn="1">
          <p15:clr>
            <a:srgbClr val="FBAE40"/>
          </p15:clr>
        </p15:guide>
        <p15:guide id="3" orient="horz" pos="1729" userDrawn="1">
          <p15:clr>
            <a:srgbClr val="FBAE40"/>
          </p15:clr>
        </p15:guide>
        <p15:guide id="4" orient="horz" pos="1344"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Afsluitin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35B7283-C45E-455B-A674-A9B4999B095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27663" y="2521796"/>
            <a:ext cx="7136674" cy="1814408"/>
          </a:xfrm>
          <a:prstGeom prst="rect">
            <a:avLst/>
          </a:prstGeom>
        </p:spPr>
      </p:pic>
    </p:spTree>
    <p:extLst>
      <p:ext uri="{BB962C8B-B14F-4D97-AF65-F5344CB8AC3E}">
        <p14:creationId xmlns:p14="http://schemas.microsoft.com/office/powerpoint/2010/main" val="32168924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1_Titeldia Afbeelding">
    <p:bg>
      <p:bgPr>
        <a:solidFill>
          <a:schemeClr val="tx1"/>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FE6CEF1E-DC46-4CAB-9977-75A220C744AD}"/>
              </a:ext>
            </a:extLst>
          </p:cNvPr>
          <p:cNvSpPr>
            <a:spLocks noGrp="1"/>
          </p:cNvSpPr>
          <p:nvPr>
            <p:ph type="pic" sz="quarter" idx="11" hasCustomPrompt="1"/>
          </p:nvPr>
        </p:nvSpPr>
        <p:spPr>
          <a:xfrm>
            <a:off x="0" y="0"/>
            <a:ext cx="12192000" cy="6858000"/>
          </a:xfrm>
          <a:solidFill>
            <a:schemeClr val="bg2">
              <a:lumMod val="95000"/>
            </a:schemeClr>
          </a:solidFill>
        </p:spPr>
        <p:txBody>
          <a:bodyPr tIns="504000" bIns="0" anchor="t" anchorCtr="0"/>
          <a:lstStyle>
            <a:lvl1pPr algn="ctr">
              <a:defRPr sz="1200" cap="all" baseline="0"/>
            </a:lvl1pPr>
          </a:lstStyle>
          <a:p>
            <a:r>
              <a:rPr lang="nl-NL" dirty="0"/>
              <a:t>Om een afbeelding in te voegen: selecteer dit grijze vlak</a:t>
            </a:r>
            <a:br>
              <a:rPr lang="nl-NL" dirty="0"/>
            </a:br>
            <a:r>
              <a:rPr lang="nl-NL" dirty="0"/>
              <a:t>klik in het ‘Invoegen’-lint op ‘Afbeeldingen’</a:t>
            </a:r>
            <a:br>
              <a:rPr lang="nl-NL" dirty="0"/>
            </a:br>
            <a:r>
              <a:rPr lang="nl-NL" dirty="0"/>
              <a:t>selecteer via de verkenner een foto of afbeelding en klik op ‘Invoegen’</a:t>
            </a:r>
          </a:p>
        </p:txBody>
      </p:sp>
      <p:sp>
        <p:nvSpPr>
          <p:cNvPr id="2" name="Title 1">
            <a:extLst>
              <a:ext uri="{FF2B5EF4-FFF2-40B4-BE49-F238E27FC236}">
                <a16:creationId xmlns:a16="http://schemas.microsoft.com/office/drawing/2014/main" id="{A0F2243C-ADF3-4102-9937-CCC9AE1DD1A7}"/>
              </a:ext>
            </a:extLst>
          </p:cNvPr>
          <p:cNvSpPr>
            <a:spLocks noGrp="1"/>
          </p:cNvSpPr>
          <p:nvPr>
            <p:ph type="ctrTitle" hasCustomPrompt="1"/>
          </p:nvPr>
        </p:nvSpPr>
        <p:spPr>
          <a:xfrm>
            <a:off x="839788" y="2979744"/>
            <a:ext cx="7919201" cy="1514261"/>
          </a:xfrm>
        </p:spPr>
        <p:txBody>
          <a:bodyPr anchor="t" anchorCtr="0"/>
          <a:lstStyle>
            <a:lvl1pPr algn="l">
              <a:defRPr sz="6000">
                <a:solidFill>
                  <a:schemeClr val="bg1"/>
                </a:solidFill>
              </a:defRPr>
            </a:lvl1pPr>
          </a:lstStyle>
          <a:p>
            <a:r>
              <a:rPr lang="nl-NL"/>
              <a:t>Presentatietitel maximaal twee regels</a:t>
            </a:r>
            <a:endParaRPr lang="nl-NL" dirty="0"/>
          </a:p>
        </p:txBody>
      </p:sp>
      <p:sp>
        <p:nvSpPr>
          <p:cNvPr id="3" name="Subtitle 2">
            <a:extLst>
              <a:ext uri="{FF2B5EF4-FFF2-40B4-BE49-F238E27FC236}">
                <a16:creationId xmlns:a16="http://schemas.microsoft.com/office/drawing/2014/main" id="{D687867A-A00E-47BF-9801-6371BCA9502E}"/>
              </a:ext>
            </a:extLst>
          </p:cNvPr>
          <p:cNvSpPr>
            <a:spLocks noGrp="1"/>
          </p:cNvSpPr>
          <p:nvPr>
            <p:ph type="subTitle" idx="1" hasCustomPrompt="1"/>
          </p:nvPr>
        </p:nvSpPr>
        <p:spPr>
          <a:xfrm>
            <a:off x="839788" y="5144090"/>
            <a:ext cx="7919201" cy="328103"/>
          </a:xfrm>
        </p:spPr>
        <p:txBody>
          <a:bodyPr wrap="square">
            <a:spAutoFit/>
          </a:bodyPr>
          <a:lstStyle>
            <a:lvl1pPr marL="0" indent="0" algn="l">
              <a:lnSpc>
                <a:spcPct val="82000"/>
              </a:lnSpc>
              <a:buNone/>
              <a:defRPr sz="26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Subtitel, maximaal twee regels</a:t>
            </a:r>
            <a:endParaRPr lang="nl-NL" dirty="0"/>
          </a:p>
        </p:txBody>
      </p:sp>
      <p:sp>
        <p:nvSpPr>
          <p:cNvPr id="12" name="Text Placeholder 2">
            <a:extLst>
              <a:ext uri="{FF2B5EF4-FFF2-40B4-BE49-F238E27FC236}">
                <a16:creationId xmlns:a16="http://schemas.microsoft.com/office/drawing/2014/main" id="{9C864FA4-2E3A-49AA-BB00-8D97EF266F4C}"/>
              </a:ext>
            </a:extLst>
          </p:cNvPr>
          <p:cNvSpPr>
            <a:spLocks noGrp="1"/>
          </p:cNvSpPr>
          <p:nvPr>
            <p:ph type="body" idx="10" hasCustomPrompt="1"/>
          </p:nvPr>
        </p:nvSpPr>
        <p:spPr>
          <a:xfrm>
            <a:off x="839788" y="6238928"/>
            <a:ext cx="3600000" cy="184666"/>
          </a:xfrm>
        </p:spPr>
        <p:txBody>
          <a:bodyPr anchor="t" anchorCtr="0">
            <a:spAutoFit/>
          </a:bodyPr>
          <a:lstStyle>
            <a:lvl1pPr marL="0" indent="0">
              <a:lnSpc>
                <a:spcPct val="100000"/>
              </a:lnSpc>
              <a:buNone/>
              <a:defRPr sz="1200" b="0" spc="3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Datum</a:t>
            </a:r>
            <a:endParaRPr lang="nl-NL" dirty="0"/>
          </a:p>
        </p:txBody>
      </p:sp>
      <p:sp>
        <p:nvSpPr>
          <p:cNvPr id="9" name="Tijdelijke aanduiding voor tekst 8">
            <a:extLst>
              <a:ext uri="{FF2B5EF4-FFF2-40B4-BE49-F238E27FC236}">
                <a16:creationId xmlns:a16="http://schemas.microsoft.com/office/drawing/2014/main" id="{C94289CD-55C0-47C5-BEAF-5B90B6254D1B}"/>
              </a:ext>
            </a:extLst>
          </p:cNvPr>
          <p:cNvSpPr>
            <a:spLocks noGrp="1"/>
          </p:cNvSpPr>
          <p:nvPr>
            <p:ph type="body" sz="quarter" idx="12" hasCustomPrompt="1"/>
          </p:nvPr>
        </p:nvSpPr>
        <p:spPr>
          <a:xfrm>
            <a:off x="10845600" y="0"/>
            <a:ext cx="1346400" cy="3783600"/>
          </a:xfrm>
          <a:blipFill>
            <a:blip r:embed="rId2"/>
            <a:stretch>
              <a:fillRect/>
            </a:stretch>
          </a:blipFill>
        </p:spPr>
        <p:txBody>
          <a:bodyPr/>
          <a:lstStyle>
            <a:lvl1pPr>
              <a:defRPr sz="100">
                <a:solidFill>
                  <a:schemeClr val="accent2"/>
                </a:solidFill>
              </a:defRPr>
            </a:lvl1pPr>
          </a:lstStyle>
          <a:p>
            <a:pPr lvl="0"/>
            <a:r>
              <a:rPr lang="nl-NL" dirty="0"/>
              <a:t> </a:t>
            </a:r>
          </a:p>
        </p:txBody>
      </p:sp>
      <p:pic>
        <p:nvPicPr>
          <p:cNvPr id="11" name="Picture 14">
            <a:extLst>
              <a:ext uri="{FF2B5EF4-FFF2-40B4-BE49-F238E27FC236}">
                <a16:creationId xmlns:a16="http://schemas.microsoft.com/office/drawing/2014/main" id="{5001FF85-85CE-A640-9786-0D3E4B76539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567197" y="5925246"/>
            <a:ext cx="1930108" cy="704869"/>
          </a:xfrm>
          <a:prstGeom prst="rect">
            <a:avLst/>
          </a:prstGeom>
        </p:spPr>
      </p:pic>
    </p:spTree>
    <p:extLst>
      <p:ext uri="{BB962C8B-B14F-4D97-AF65-F5344CB8AC3E}">
        <p14:creationId xmlns:p14="http://schemas.microsoft.com/office/powerpoint/2010/main" val="1577370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dia Rood - Afbeelding">
    <p:bg>
      <p:bgPr>
        <a:solidFill>
          <a:schemeClr val="accent6"/>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FE6CEF1E-DC46-4CAB-9977-75A220C744AD}"/>
              </a:ext>
            </a:extLst>
          </p:cNvPr>
          <p:cNvSpPr>
            <a:spLocks noGrp="1"/>
          </p:cNvSpPr>
          <p:nvPr>
            <p:ph type="pic" sz="quarter" idx="11" hasCustomPrompt="1"/>
          </p:nvPr>
        </p:nvSpPr>
        <p:spPr>
          <a:xfrm>
            <a:off x="0" y="593780"/>
            <a:ext cx="12192000" cy="2838267"/>
          </a:xfrm>
          <a:solidFill>
            <a:schemeClr val="bg2">
              <a:lumMod val="95000"/>
            </a:schemeClr>
          </a:solidFill>
        </p:spPr>
        <p:txBody>
          <a:bodyPr bIns="648000" anchor="ctr" anchorCtr="0"/>
          <a:lstStyle>
            <a:lvl1pPr algn="ctr">
              <a:defRPr sz="1200"/>
            </a:lvl1pPr>
          </a:lstStyle>
          <a:p>
            <a:r>
              <a:rPr lang="nl-NL" dirty="0"/>
              <a:t>KLIK OP ICOON OM AFBEELDING IN TE VOEGEN</a:t>
            </a:r>
          </a:p>
        </p:txBody>
      </p:sp>
      <p:sp>
        <p:nvSpPr>
          <p:cNvPr id="2" name="Title 1">
            <a:extLst>
              <a:ext uri="{FF2B5EF4-FFF2-40B4-BE49-F238E27FC236}">
                <a16:creationId xmlns:a16="http://schemas.microsoft.com/office/drawing/2014/main" id="{A0F2243C-ADF3-4102-9937-CCC9AE1DD1A7}"/>
              </a:ext>
            </a:extLst>
          </p:cNvPr>
          <p:cNvSpPr>
            <a:spLocks noGrp="1"/>
          </p:cNvSpPr>
          <p:nvPr>
            <p:ph type="ctrTitle" hasCustomPrompt="1"/>
          </p:nvPr>
        </p:nvSpPr>
        <p:spPr>
          <a:xfrm>
            <a:off x="839788" y="2979744"/>
            <a:ext cx="7919201" cy="1514261"/>
          </a:xfrm>
        </p:spPr>
        <p:txBody>
          <a:bodyPr anchor="t" anchorCtr="0"/>
          <a:lstStyle>
            <a:lvl1pPr algn="l">
              <a:defRPr sz="6000">
                <a:solidFill>
                  <a:schemeClr val="bg1"/>
                </a:solidFill>
              </a:defRPr>
            </a:lvl1pPr>
          </a:lstStyle>
          <a:p>
            <a:r>
              <a:rPr lang="nl-NL"/>
              <a:t>Presentatietitel maximaal twee regels</a:t>
            </a:r>
            <a:endParaRPr lang="nl-NL" dirty="0"/>
          </a:p>
        </p:txBody>
      </p:sp>
      <p:sp>
        <p:nvSpPr>
          <p:cNvPr id="3" name="Subtitle 2">
            <a:extLst>
              <a:ext uri="{FF2B5EF4-FFF2-40B4-BE49-F238E27FC236}">
                <a16:creationId xmlns:a16="http://schemas.microsoft.com/office/drawing/2014/main" id="{D687867A-A00E-47BF-9801-6371BCA9502E}"/>
              </a:ext>
            </a:extLst>
          </p:cNvPr>
          <p:cNvSpPr>
            <a:spLocks noGrp="1"/>
          </p:cNvSpPr>
          <p:nvPr>
            <p:ph type="subTitle" idx="1" hasCustomPrompt="1"/>
          </p:nvPr>
        </p:nvSpPr>
        <p:spPr>
          <a:xfrm>
            <a:off x="839788" y="5144090"/>
            <a:ext cx="7919201" cy="328103"/>
          </a:xfrm>
        </p:spPr>
        <p:txBody>
          <a:bodyPr wrap="square">
            <a:spAutoFit/>
          </a:bodyPr>
          <a:lstStyle>
            <a:lvl1pPr marL="0" indent="0" algn="l">
              <a:lnSpc>
                <a:spcPct val="82000"/>
              </a:lnSpc>
              <a:buNone/>
              <a:defRPr sz="26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Subtitel, maximaal twee regels</a:t>
            </a:r>
            <a:endParaRPr lang="nl-NL" dirty="0"/>
          </a:p>
        </p:txBody>
      </p:sp>
      <p:sp>
        <p:nvSpPr>
          <p:cNvPr id="12" name="Text Placeholder 2">
            <a:extLst>
              <a:ext uri="{FF2B5EF4-FFF2-40B4-BE49-F238E27FC236}">
                <a16:creationId xmlns:a16="http://schemas.microsoft.com/office/drawing/2014/main" id="{9C864FA4-2E3A-49AA-BB00-8D97EF266F4C}"/>
              </a:ext>
            </a:extLst>
          </p:cNvPr>
          <p:cNvSpPr>
            <a:spLocks noGrp="1"/>
          </p:cNvSpPr>
          <p:nvPr>
            <p:ph type="body" idx="10" hasCustomPrompt="1"/>
          </p:nvPr>
        </p:nvSpPr>
        <p:spPr>
          <a:xfrm>
            <a:off x="839788" y="6238928"/>
            <a:ext cx="3600000" cy="184666"/>
          </a:xfrm>
        </p:spPr>
        <p:txBody>
          <a:bodyPr anchor="t" anchorCtr="0">
            <a:spAutoFit/>
          </a:bodyPr>
          <a:lstStyle>
            <a:lvl1pPr marL="0" indent="0">
              <a:lnSpc>
                <a:spcPct val="100000"/>
              </a:lnSpc>
              <a:buNone/>
              <a:defRPr sz="1200" b="0" spc="3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Datum</a:t>
            </a:r>
            <a:endParaRPr lang="nl-NL" dirty="0"/>
          </a:p>
        </p:txBody>
      </p:sp>
      <p:sp>
        <p:nvSpPr>
          <p:cNvPr id="9" name="Tijdelijke aanduiding voor tekst 8">
            <a:extLst>
              <a:ext uri="{FF2B5EF4-FFF2-40B4-BE49-F238E27FC236}">
                <a16:creationId xmlns:a16="http://schemas.microsoft.com/office/drawing/2014/main" id="{C94289CD-55C0-47C5-BEAF-5B90B6254D1B}"/>
              </a:ext>
            </a:extLst>
          </p:cNvPr>
          <p:cNvSpPr>
            <a:spLocks noGrp="1"/>
          </p:cNvSpPr>
          <p:nvPr>
            <p:ph type="body" sz="quarter" idx="12" hasCustomPrompt="1"/>
          </p:nvPr>
        </p:nvSpPr>
        <p:spPr>
          <a:xfrm>
            <a:off x="10845600" y="0"/>
            <a:ext cx="1346400" cy="3783600"/>
          </a:xfrm>
          <a:blipFill>
            <a:blip r:embed="rId2"/>
            <a:stretch>
              <a:fillRect/>
            </a:stretch>
          </a:blipFill>
        </p:spPr>
        <p:txBody>
          <a:bodyPr/>
          <a:lstStyle>
            <a:lvl1pPr>
              <a:defRPr sz="100">
                <a:solidFill>
                  <a:schemeClr val="accent2"/>
                </a:solidFill>
              </a:defRPr>
            </a:lvl1pPr>
          </a:lstStyle>
          <a:p>
            <a:pPr lvl="0"/>
            <a:r>
              <a:rPr lang="nl-NL" dirty="0"/>
              <a:t> </a:t>
            </a:r>
          </a:p>
        </p:txBody>
      </p:sp>
      <p:pic>
        <p:nvPicPr>
          <p:cNvPr id="8" name="Graphic 7">
            <a:extLst>
              <a:ext uri="{FF2B5EF4-FFF2-40B4-BE49-F238E27FC236}">
                <a16:creationId xmlns:a16="http://schemas.microsoft.com/office/drawing/2014/main" id="{F5F95B2A-5172-458B-9E0F-1FA3FD7237C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705107" y="6056217"/>
            <a:ext cx="1645200" cy="418878"/>
          </a:xfrm>
          <a:prstGeom prst="rect">
            <a:avLst/>
          </a:prstGeom>
        </p:spPr>
      </p:pic>
    </p:spTree>
    <p:extLst>
      <p:ext uri="{BB962C8B-B14F-4D97-AF65-F5344CB8AC3E}">
        <p14:creationId xmlns:p14="http://schemas.microsoft.com/office/powerpoint/2010/main" val="3988603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p:bg>
      <p:bgPr>
        <a:solidFill>
          <a:schemeClr val="tx1"/>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FE6CEF1E-DC46-4CAB-9977-75A220C744AD}"/>
              </a:ext>
            </a:extLst>
          </p:cNvPr>
          <p:cNvSpPr>
            <a:spLocks noGrp="1"/>
          </p:cNvSpPr>
          <p:nvPr>
            <p:ph type="pic" sz="quarter" idx="11" hasCustomPrompt="1"/>
          </p:nvPr>
        </p:nvSpPr>
        <p:spPr>
          <a:xfrm>
            <a:off x="0" y="0"/>
            <a:ext cx="12192000" cy="6858000"/>
          </a:xfrm>
          <a:solidFill>
            <a:schemeClr val="bg2">
              <a:lumMod val="95000"/>
            </a:schemeClr>
          </a:solidFill>
        </p:spPr>
        <p:txBody>
          <a:bodyPr tIns="504000" bIns="0" anchor="t" anchorCtr="0"/>
          <a:lstStyle>
            <a:lvl1pPr algn="ctr">
              <a:defRPr sz="1200" cap="all" baseline="0"/>
            </a:lvl1pPr>
          </a:lstStyle>
          <a:p>
            <a:r>
              <a:rPr lang="nl-NL" dirty="0"/>
              <a:t>Om een afbeelding in te voegen: selecteer dit grijze vlak</a:t>
            </a:r>
            <a:br>
              <a:rPr lang="nl-NL" dirty="0"/>
            </a:br>
            <a:r>
              <a:rPr lang="nl-NL" dirty="0"/>
              <a:t>klik in het ‘Invoegen’-lint op ‘Afbeeldingen’</a:t>
            </a:r>
            <a:br>
              <a:rPr lang="nl-NL" dirty="0"/>
            </a:br>
            <a:r>
              <a:rPr lang="nl-NL" dirty="0"/>
              <a:t>selecteer via de verkenner een foto of afbeelding en klik op ‘Invoegen’</a:t>
            </a:r>
          </a:p>
        </p:txBody>
      </p:sp>
      <p:sp>
        <p:nvSpPr>
          <p:cNvPr id="2" name="Title 1">
            <a:extLst>
              <a:ext uri="{FF2B5EF4-FFF2-40B4-BE49-F238E27FC236}">
                <a16:creationId xmlns:a16="http://schemas.microsoft.com/office/drawing/2014/main" id="{A0F2243C-ADF3-4102-9937-CCC9AE1DD1A7}"/>
              </a:ext>
            </a:extLst>
          </p:cNvPr>
          <p:cNvSpPr>
            <a:spLocks noGrp="1"/>
          </p:cNvSpPr>
          <p:nvPr>
            <p:ph type="ctrTitle" hasCustomPrompt="1"/>
          </p:nvPr>
        </p:nvSpPr>
        <p:spPr>
          <a:xfrm>
            <a:off x="839788" y="2979744"/>
            <a:ext cx="7919201" cy="1514261"/>
          </a:xfrm>
        </p:spPr>
        <p:txBody>
          <a:bodyPr anchor="t" anchorCtr="0"/>
          <a:lstStyle>
            <a:lvl1pPr algn="l">
              <a:defRPr sz="6000">
                <a:solidFill>
                  <a:schemeClr val="bg1"/>
                </a:solidFill>
              </a:defRPr>
            </a:lvl1pPr>
          </a:lstStyle>
          <a:p>
            <a:r>
              <a:rPr lang="nl-NL"/>
              <a:t>Presentatietitel maximaal twee regels</a:t>
            </a:r>
            <a:endParaRPr lang="nl-NL" dirty="0"/>
          </a:p>
        </p:txBody>
      </p:sp>
      <p:sp>
        <p:nvSpPr>
          <p:cNvPr id="3" name="Subtitle 2">
            <a:extLst>
              <a:ext uri="{FF2B5EF4-FFF2-40B4-BE49-F238E27FC236}">
                <a16:creationId xmlns:a16="http://schemas.microsoft.com/office/drawing/2014/main" id="{D687867A-A00E-47BF-9801-6371BCA9502E}"/>
              </a:ext>
            </a:extLst>
          </p:cNvPr>
          <p:cNvSpPr>
            <a:spLocks noGrp="1"/>
          </p:cNvSpPr>
          <p:nvPr>
            <p:ph type="subTitle" idx="1" hasCustomPrompt="1"/>
          </p:nvPr>
        </p:nvSpPr>
        <p:spPr>
          <a:xfrm>
            <a:off x="839788" y="5144090"/>
            <a:ext cx="7919201" cy="328103"/>
          </a:xfrm>
        </p:spPr>
        <p:txBody>
          <a:bodyPr wrap="square">
            <a:spAutoFit/>
          </a:bodyPr>
          <a:lstStyle>
            <a:lvl1pPr marL="0" indent="0" algn="l">
              <a:lnSpc>
                <a:spcPct val="82000"/>
              </a:lnSpc>
              <a:buNone/>
              <a:defRPr sz="26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Subtitel, maximaal twee regels</a:t>
            </a:r>
            <a:endParaRPr lang="nl-NL" dirty="0"/>
          </a:p>
        </p:txBody>
      </p:sp>
      <p:sp>
        <p:nvSpPr>
          <p:cNvPr id="12" name="Text Placeholder 2">
            <a:extLst>
              <a:ext uri="{FF2B5EF4-FFF2-40B4-BE49-F238E27FC236}">
                <a16:creationId xmlns:a16="http://schemas.microsoft.com/office/drawing/2014/main" id="{9C864FA4-2E3A-49AA-BB00-8D97EF266F4C}"/>
              </a:ext>
            </a:extLst>
          </p:cNvPr>
          <p:cNvSpPr>
            <a:spLocks noGrp="1"/>
          </p:cNvSpPr>
          <p:nvPr>
            <p:ph type="body" idx="10" hasCustomPrompt="1"/>
          </p:nvPr>
        </p:nvSpPr>
        <p:spPr>
          <a:xfrm>
            <a:off x="839788" y="6238928"/>
            <a:ext cx="3600000" cy="184666"/>
          </a:xfrm>
        </p:spPr>
        <p:txBody>
          <a:bodyPr anchor="t" anchorCtr="0">
            <a:spAutoFit/>
          </a:bodyPr>
          <a:lstStyle>
            <a:lvl1pPr marL="0" indent="0">
              <a:lnSpc>
                <a:spcPct val="100000"/>
              </a:lnSpc>
              <a:buNone/>
              <a:defRPr sz="1200" b="0" spc="3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Datum</a:t>
            </a:r>
            <a:endParaRPr lang="nl-NL" dirty="0"/>
          </a:p>
        </p:txBody>
      </p:sp>
      <p:sp>
        <p:nvSpPr>
          <p:cNvPr id="9" name="Tijdelijke aanduiding voor tekst 8">
            <a:extLst>
              <a:ext uri="{FF2B5EF4-FFF2-40B4-BE49-F238E27FC236}">
                <a16:creationId xmlns:a16="http://schemas.microsoft.com/office/drawing/2014/main" id="{C94289CD-55C0-47C5-BEAF-5B90B6254D1B}"/>
              </a:ext>
            </a:extLst>
          </p:cNvPr>
          <p:cNvSpPr>
            <a:spLocks noGrp="1"/>
          </p:cNvSpPr>
          <p:nvPr>
            <p:ph type="body" sz="quarter" idx="12" hasCustomPrompt="1"/>
          </p:nvPr>
        </p:nvSpPr>
        <p:spPr>
          <a:xfrm>
            <a:off x="10845600" y="0"/>
            <a:ext cx="1346400" cy="3783600"/>
          </a:xfrm>
          <a:blipFill>
            <a:blip r:embed="rId2"/>
            <a:stretch>
              <a:fillRect/>
            </a:stretch>
          </a:blipFill>
        </p:spPr>
        <p:txBody>
          <a:bodyPr/>
          <a:lstStyle>
            <a:lvl1pPr>
              <a:defRPr sz="100">
                <a:solidFill>
                  <a:schemeClr val="accent2"/>
                </a:solidFill>
              </a:defRPr>
            </a:lvl1pPr>
          </a:lstStyle>
          <a:p>
            <a:pPr lvl="0"/>
            <a:r>
              <a:rPr lang="nl-NL" dirty="0"/>
              <a:t> </a:t>
            </a:r>
          </a:p>
        </p:txBody>
      </p:sp>
      <p:sp>
        <p:nvSpPr>
          <p:cNvPr id="10" name="Tijdelijke aanduiding voor tekst 8">
            <a:extLst>
              <a:ext uri="{FF2B5EF4-FFF2-40B4-BE49-F238E27FC236}">
                <a16:creationId xmlns:a16="http://schemas.microsoft.com/office/drawing/2014/main" id="{79A37A49-410F-4323-82D1-B48FB3B891B6}"/>
              </a:ext>
            </a:extLst>
          </p:cNvPr>
          <p:cNvSpPr>
            <a:spLocks noGrp="1"/>
          </p:cNvSpPr>
          <p:nvPr>
            <p:ph type="body" sz="quarter" idx="13" hasCustomPrompt="1"/>
          </p:nvPr>
        </p:nvSpPr>
        <p:spPr>
          <a:xfrm>
            <a:off x="9705107" y="6057495"/>
            <a:ext cx="1645200" cy="417600"/>
          </a:xfrm>
          <a:blipFill dpi="0" rotWithShape="1">
            <a:blip r:embed="rId3">
              <a:extLst>
                <a:ext uri="{28A0092B-C50C-407E-A947-70E740481C1C}">
                  <a14:useLocalDpi xmlns:a14="http://schemas.microsoft.com/office/drawing/2010/main" val="0"/>
                </a:ext>
              </a:extLst>
            </a:blip>
            <a:srcRect/>
            <a:stretch>
              <a:fillRect/>
            </a:stretch>
          </a:blipFill>
        </p:spPr>
        <p:txBody>
          <a:bodyPr/>
          <a:lstStyle>
            <a:lvl1pPr>
              <a:defRPr sz="100">
                <a:solidFill>
                  <a:schemeClr val="accent2"/>
                </a:solidFill>
              </a:defRPr>
            </a:lvl1pPr>
          </a:lstStyle>
          <a:p>
            <a:pPr lvl="0"/>
            <a:r>
              <a:rPr lang="nl-NL" dirty="0"/>
              <a:t> </a:t>
            </a:r>
          </a:p>
        </p:txBody>
      </p:sp>
    </p:spTree>
    <p:extLst>
      <p:ext uri="{BB962C8B-B14F-4D97-AF65-F5344CB8AC3E}">
        <p14:creationId xmlns:p14="http://schemas.microsoft.com/office/powerpoint/2010/main" val="1657384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Hoofdstuk Blauw">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28267-E730-4B78-8BEA-63CBA7115E50}"/>
              </a:ext>
            </a:extLst>
          </p:cNvPr>
          <p:cNvSpPr>
            <a:spLocks noGrp="1"/>
          </p:cNvSpPr>
          <p:nvPr>
            <p:ph type="title" hasCustomPrompt="1"/>
          </p:nvPr>
        </p:nvSpPr>
        <p:spPr>
          <a:xfrm>
            <a:off x="831850" y="1709738"/>
            <a:ext cx="7920000" cy="1110432"/>
          </a:xfrm>
        </p:spPr>
        <p:txBody>
          <a:bodyPr anchor="t" anchorCtr="0"/>
          <a:lstStyle>
            <a:lvl1pPr>
              <a:defRPr sz="4400" spc="-100" baseline="0">
                <a:solidFill>
                  <a:schemeClr val="bg1"/>
                </a:solidFill>
              </a:defRPr>
            </a:lvl1pPr>
          </a:lstStyle>
          <a:p>
            <a:r>
              <a:rPr lang="nl-NL"/>
              <a:t>Titel hoofdstuk </a:t>
            </a:r>
            <a:br>
              <a:rPr lang="nl-NL"/>
            </a:br>
            <a:r>
              <a:rPr lang="nl-NL"/>
              <a:t>maximaal twee regels</a:t>
            </a:r>
            <a:endParaRPr lang="nl-NL" dirty="0"/>
          </a:p>
        </p:txBody>
      </p:sp>
      <p:sp>
        <p:nvSpPr>
          <p:cNvPr id="3" name="Text Placeholder 2">
            <a:extLst>
              <a:ext uri="{FF2B5EF4-FFF2-40B4-BE49-F238E27FC236}">
                <a16:creationId xmlns:a16="http://schemas.microsoft.com/office/drawing/2014/main" id="{452C3DD4-3E7D-4482-96B2-CCB4C8F1B521}"/>
              </a:ext>
            </a:extLst>
          </p:cNvPr>
          <p:cNvSpPr>
            <a:spLocks noGrp="1"/>
          </p:cNvSpPr>
          <p:nvPr>
            <p:ph type="body" idx="1" hasCustomPrompt="1"/>
          </p:nvPr>
        </p:nvSpPr>
        <p:spPr>
          <a:xfrm>
            <a:off x="831850" y="3349943"/>
            <a:ext cx="7920000" cy="252377"/>
          </a:xfrm>
        </p:spPr>
        <p:txBody>
          <a:bodyPr anchor="t" anchorCtr="0">
            <a:spAutoFit/>
          </a:bodyPr>
          <a:lstStyle>
            <a:lvl1pPr marL="0" indent="0">
              <a:lnSpc>
                <a:spcPct val="82000"/>
              </a:lnSpc>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Subtitel, maximaal twee regels</a:t>
            </a:r>
            <a:endParaRPr lang="nl-NL" dirty="0"/>
          </a:p>
        </p:txBody>
      </p:sp>
      <p:sp>
        <p:nvSpPr>
          <p:cNvPr id="11" name="Text Placeholder 2">
            <a:extLst>
              <a:ext uri="{FF2B5EF4-FFF2-40B4-BE49-F238E27FC236}">
                <a16:creationId xmlns:a16="http://schemas.microsoft.com/office/drawing/2014/main" id="{3B56A095-EF97-4F25-B3D5-A87362553F7B}"/>
              </a:ext>
            </a:extLst>
          </p:cNvPr>
          <p:cNvSpPr>
            <a:spLocks noGrp="1"/>
          </p:cNvSpPr>
          <p:nvPr>
            <p:ph type="body" idx="10" hasCustomPrompt="1"/>
          </p:nvPr>
        </p:nvSpPr>
        <p:spPr>
          <a:xfrm>
            <a:off x="839788" y="465508"/>
            <a:ext cx="5400000" cy="307777"/>
          </a:xfrm>
        </p:spPr>
        <p:txBody>
          <a:bodyPr anchor="t" anchorCtr="0">
            <a:spAutoFit/>
          </a:bodyPr>
          <a:lstStyle>
            <a:lvl1pPr marL="0" indent="0">
              <a:lnSpc>
                <a:spcPct val="100000"/>
              </a:lnSpc>
              <a:buNone/>
              <a:defRPr sz="2000" b="0" spc="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pic>
        <p:nvPicPr>
          <p:cNvPr id="15" name="Picture 12">
            <a:extLst>
              <a:ext uri="{FF2B5EF4-FFF2-40B4-BE49-F238E27FC236}">
                <a16:creationId xmlns:a16="http://schemas.microsoft.com/office/drawing/2014/main" id="{793808D7-CACA-42BE-AD63-82383F32C0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5600" y="0"/>
            <a:ext cx="1346400" cy="3781927"/>
          </a:xfrm>
          <a:prstGeom prst="rect">
            <a:avLst/>
          </a:prstGeom>
        </p:spPr>
      </p:pic>
      <p:pic>
        <p:nvPicPr>
          <p:cNvPr id="4" name="Graphic 3">
            <a:extLst>
              <a:ext uri="{FF2B5EF4-FFF2-40B4-BE49-F238E27FC236}">
                <a16:creationId xmlns:a16="http://schemas.microsoft.com/office/drawing/2014/main" id="{6186113B-6E3D-48B9-BBD8-1471662736E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677107" y="6056457"/>
            <a:ext cx="673200" cy="420494"/>
          </a:xfrm>
          <a:prstGeom prst="rect">
            <a:avLst/>
          </a:prstGeom>
        </p:spPr>
      </p:pic>
    </p:spTree>
    <p:extLst>
      <p:ext uri="{BB962C8B-B14F-4D97-AF65-F5344CB8AC3E}">
        <p14:creationId xmlns:p14="http://schemas.microsoft.com/office/powerpoint/2010/main" val="3944232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Hoofdstuk Roo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28267-E730-4B78-8BEA-63CBA7115E50}"/>
              </a:ext>
            </a:extLst>
          </p:cNvPr>
          <p:cNvSpPr>
            <a:spLocks noGrp="1"/>
          </p:cNvSpPr>
          <p:nvPr>
            <p:ph type="title" hasCustomPrompt="1"/>
          </p:nvPr>
        </p:nvSpPr>
        <p:spPr>
          <a:xfrm>
            <a:off x="831850" y="1709738"/>
            <a:ext cx="7920000" cy="1110432"/>
          </a:xfrm>
        </p:spPr>
        <p:txBody>
          <a:bodyPr anchor="t" anchorCtr="0"/>
          <a:lstStyle>
            <a:lvl1pPr>
              <a:defRPr sz="4400" spc="-100" baseline="0">
                <a:solidFill>
                  <a:schemeClr val="bg1"/>
                </a:solidFill>
              </a:defRPr>
            </a:lvl1pPr>
          </a:lstStyle>
          <a:p>
            <a:r>
              <a:rPr lang="nl-NL"/>
              <a:t>Titel hoofdstuk </a:t>
            </a:r>
            <a:br>
              <a:rPr lang="nl-NL"/>
            </a:br>
            <a:r>
              <a:rPr lang="nl-NL"/>
              <a:t>maximaal twee regels</a:t>
            </a:r>
            <a:endParaRPr lang="nl-NL" dirty="0"/>
          </a:p>
        </p:txBody>
      </p:sp>
      <p:sp>
        <p:nvSpPr>
          <p:cNvPr id="3" name="Text Placeholder 2">
            <a:extLst>
              <a:ext uri="{FF2B5EF4-FFF2-40B4-BE49-F238E27FC236}">
                <a16:creationId xmlns:a16="http://schemas.microsoft.com/office/drawing/2014/main" id="{452C3DD4-3E7D-4482-96B2-CCB4C8F1B521}"/>
              </a:ext>
            </a:extLst>
          </p:cNvPr>
          <p:cNvSpPr>
            <a:spLocks noGrp="1"/>
          </p:cNvSpPr>
          <p:nvPr>
            <p:ph type="body" idx="1" hasCustomPrompt="1"/>
          </p:nvPr>
        </p:nvSpPr>
        <p:spPr>
          <a:xfrm>
            <a:off x="831850" y="3349943"/>
            <a:ext cx="7920000" cy="252377"/>
          </a:xfrm>
        </p:spPr>
        <p:txBody>
          <a:bodyPr anchor="t" anchorCtr="0">
            <a:spAutoFit/>
          </a:bodyPr>
          <a:lstStyle>
            <a:lvl1pPr marL="0" indent="0">
              <a:lnSpc>
                <a:spcPct val="82000"/>
              </a:lnSpc>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Subtitel, maximaal twee regels</a:t>
            </a:r>
            <a:endParaRPr lang="nl-NL" dirty="0"/>
          </a:p>
        </p:txBody>
      </p:sp>
      <p:sp>
        <p:nvSpPr>
          <p:cNvPr id="11" name="Text Placeholder 2">
            <a:extLst>
              <a:ext uri="{FF2B5EF4-FFF2-40B4-BE49-F238E27FC236}">
                <a16:creationId xmlns:a16="http://schemas.microsoft.com/office/drawing/2014/main" id="{3B56A095-EF97-4F25-B3D5-A87362553F7B}"/>
              </a:ext>
            </a:extLst>
          </p:cNvPr>
          <p:cNvSpPr>
            <a:spLocks noGrp="1"/>
          </p:cNvSpPr>
          <p:nvPr>
            <p:ph type="body" idx="10" hasCustomPrompt="1"/>
          </p:nvPr>
        </p:nvSpPr>
        <p:spPr>
          <a:xfrm>
            <a:off x="839788" y="465508"/>
            <a:ext cx="5400000" cy="307777"/>
          </a:xfrm>
        </p:spPr>
        <p:txBody>
          <a:bodyPr anchor="t" anchorCtr="0">
            <a:spAutoFit/>
          </a:bodyPr>
          <a:lstStyle>
            <a:lvl1pPr marL="0" indent="0">
              <a:lnSpc>
                <a:spcPct val="100000"/>
              </a:lnSpc>
              <a:buNone/>
              <a:defRPr sz="2000" b="0" spc="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pic>
        <p:nvPicPr>
          <p:cNvPr id="15" name="Picture 12">
            <a:extLst>
              <a:ext uri="{FF2B5EF4-FFF2-40B4-BE49-F238E27FC236}">
                <a16:creationId xmlns:a16="http://schemas.microsoft.com/office/drawing/2014/main" id="{793808D7-CACA-42BE-AD63-82383F32C0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5600" y="0"/>
            <a:ext cx="1346400" cy="3781927"/>
          </a:xfrm>
          <a:prstGeom prst="rect">
            <a:avLst/>
          </a:prstGeom>
        </p:spPr>
      </p:pic>
      <p:pic>
        <p:nvPicPr>
          <p:cNvPr id="7" name="Graphic 6">
            <a:extLst>
              <a:ext uri="{FF2B5EF4-FFF2-40B4-BE49-F238E27FC236}">
                <a16:creationId xmlns:a16="http://schemas.microsoft.com/office/drawing/2014/main" id="{C2B468AC-54CE-43BE-A165-5BC637AD0E8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677107" y="6056457"/>
            <a:ext cx="673200" cy="420494"/>
          </a:xfrm>
          <a:prstGeom prst="rect">
            <a:avLst/>
          </a:prstGeom>
        </p:spPr>
      </p:pic>
    </p:spTree>
    <p:extLst>
      <p:ext uri="{BB962C8B-B14F-4D97-AF65-F5344CB8AC3E}">
        <p14:creationId xmlns:p14="http://schemas.microsoft.com/office/powerpoint/2010/main" val="2606332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Hoofdstuk Groen">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28267-E730-4B78-8BEA-63CBA7115E50}"/>
              </a:ext>
            </a:extLst>
          </p:cNvPr>
          <p:cNvSpPr>
            <a:spLocks noGrp="1"/>
          </p:cNvSpPr>
          <p:nvPr>
            <p:ph type="title" hasCustomPrompt="1"/>
          </p:nvPr>
        </p:nvSpPr>
        <p:spPr>
          <a:xfrm>
            <a:off x="831850" y="1709738"/>
            <a:ext cx="7920000" cy="1110432"/>
          </a:xfrm>
        </p:spPr>
        <p:txBody>
          <a:bodyPr anchor="t" anchorCtr="0"/>
          <a:lstStyle>
            <a:lvl1pPr>
              <a:defRPr sz="4400" spc="-100" baseline="0">
                <a:solidFill>
                  <a:schemeClr val="bg1"/>
                </a:solidFill>
              </a:defRPr>
            </a:lvl1pPr>
          </a:lstStyle>
          <a:p>
            <a:r>
              <a:rPr lang="nl-NL"/>
              <a:t>Titel hoofdstuk </a:t>
            </a:r>
            <a:br>
              <a:rPr lang="nl-NL"/>
            </a:br>
            <a:r>
              <a:rPr lang="nl-NL"/>
              <a:t>maximaal twee regels</a:t>
            </a:r>
            <a:endParaRPr lang="nl-NL" dirty="0"/>
          </a:p>
        </p:txBody>
      </p:sp>
      <p:sp>
        <p:nvSpPr>
          <p:cNvPr id="3" name="Text Placeholder 2">
            <a:extLst>
              <a:ext uri="{FF2B5EF4-FFF2-40B4-BE49-F238E27FC236}">
                <a16:creationId xmlns:a16="http://schemas.microsoft.com/office/drawing/2014/main" id="{452C3DD4-3E7D-4482-96B2-CCB4C8F1B521}"/>
              </a:ext>
            </a:extLst>
          </p:cNvPr>
          <p:cNvSpPr>
            <a:spLocks noGrp="1"/>
          </p:cNvSpPr>
          <p:nvPr>
            <p:ph type="body" idx="1" hasCustomPrompt="1"/>
          </p:nvPr>
        </p:nvSpPr>
        <p:spPr>
          <a:xfrm>
            <a:off x="831850" y="3349943"/>
            <a:ext cx="7920000" cy="252377"/>
          </a:xfrm>
        </p:spPr>
        <p:txBody>
          <a:bodyPr anchor="t" anchorCtr="0">
            <a:spAutoFit/>
          </a:bodyPr>
          <a:lstStyle>
            <a:lvl1pPr marL="0" indent="0">
              <a:lnSpc>
                <a:spcPct val="82000"/>
              </a:lnSpc>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Subtitel, maximaal twee regels</a:t>
            </a:r>
            <a:endParaRPr lang="nl-NL" dirty="0"/>
          </a:p>
        </p:txBody>
      </p:sp>
      <p:sp>
        <p:nvSpPr>
          <p:cNvPr id="11" name="Text Placeholder 2">
            <a:extLst>
              <a:ext uri="{FF2B5EF4-FFF2-40B4-BE49-F238E27FC236}">
                <a16:creationId xmlns:a16="http://schemas.microsoft.com/office/drawing/2014/main" id="{3B56A095-EF97-4F25-B3D5-A87362553F7B}"/>
              </a:ext>
            </a:extLst>
          </p:cNvPr>
          <p:cNvSpPr>
            <a:spLocks noGrp="1"/>
          </p:cNvSpPr>
          <p:nvPr>
            <p:ph type="body" idx="10" hasCustomPrompt="1"/>
          </p:nvPr>
        </p:nvSpPr>
        <p:spPr>
          <a:xfrm>
            <a:off x="839788" y="465508"/>
            <a:ext cx="5400000" cy="307777"/>
          </a:xfrm>
        </p:spPr>
        <p:txBody>
          <a:bodyPr anchor="t" anchorCtr="0">
            <a:spAutoFit/>
          </a:bodyPr>
          <a:lstStyle>
            <a:lvl1pPr marL="0" indent="0">
              <a:lnSpc>
                <a:spcPct val="100000"/>
              </a:lnSpc>
              <a:buNone/>
              <a:defRPr sz="2000" b="0" spc="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pic>
        <p:nvPicPr>
          <p:cNvPr id="15" name="Picture 12">
            <a:extLst>
              <a:ext uri="{FF2B5EF4-FFF2-40B4-BE49-F238E27FC236}">
                <a16:creationId xmlns:a16="http://schemas.microsoft.com/office/drawing/2014/main" id="{793808D7-CACA-42BE-AD63-82383F32C0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5600" y="0"/>
            <a:ext cx="1346400" cy="3781927"/>
          </a:xfrm>
          <a:prstGeom prst="rect">
            <a:avLst/>
          </a:prstGeom>
        </p:spPr>
      </p:pic>
      <p:pic>
        <p:nvPicPr>
          <p:cNvPr id="7" name="Graphic 6">
            <a:extLst>
              <a:ext uri="{FF2B5EF4-FFF2-40B4-BE49-F238E27FC236}">
                <a16:creationId xmlns:a16="http://schemas.microsoft.com/office/drawing/2014/main" id="{AEA7B6E0-6BD9-4CC8-8E92-10F85B8BE20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677107" y="6056457"/>
            <a:ext cx="673200" cy="420494"/>
          </a:xfrm>
          <a:prstGeom prst="rect">
            <a:avLst/>
          </a:prstGeom>
        </p:spPr>
      </p:pic>
    </p:spTree>
    <p:extLst>
      <p:ext uri="{BB962C8B-B14F-4D97-AF65-F5344CB8AC3E}">
        <p14:creationId xmlns:p14="http://schemas.microsoft.com/office/powerpoint/2010/main" val="2310755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Hoofdstuk Afbeelding">
    <p:bg>
      <p:bgPr>
        <a:solidFill>
          <a:schemeClr val="tx1"/>
        </a:solidFill>
        <a:effectLst/>
      </p:bgPr>
    </p:bg>
    <p:spTree>
      <p:nvGrpSpPr>
        <p:cNvPr id="1" name=""/>
        <p:cNvGrpSpPr/>
        <p:nvPr/>
      </p:nvGrpSpPr>
      <p:grpSpPr>
        <a:xfrm>
          <a:off x="0" y="0"/>
          <a:ext cx="0" cy="0"/>
          <a:chOff x="0" y="0"/>
          <a:chExt cx="0" cy="0"/>
        </a:xfrm>
      </p:grpSpPr>
      <p:sp>
        <p:nvSpPr>
          <p:cNvPr id="8" name="Tijdelijke aanduiding voor afbeelding 4">
            <a:extLst>
              <a:ext uri="{FF2B5EF4-FFF2-40B4-BE49-F238E27FC236}">
                <a16:creationId xmlns:a16="http://schemas.microsoft.com/office/drawing/2014/main" id="{1A58440C-90BB-47C9-BD95-4C8169BAD634}"/>
              </a:ext>
            </a:extLst>
          </p:cNvPr>
          <p:cNvSpPr>
            <a:spLocks noGrp="1"/>
          </p:cNvSpPr>
          <p:nvPr>
            <p:ph type="pic" sz="quarter" idx="11" hasCustomPrompt="1"/>
          </p:nvPr>
        </p:nvSpPr>
        <p:spPr>
          <a:xfrm>
            <a:off x="0" y="0"/>
            <a:ext cx="12192000" cy="6858000"/>
          </a:xfrm>
          <a:solidFill>
            <a:schemeClr val="bg2">
              <a:lumMod val="95000"/>
            </a:schemeClr>
          </a:solidFill>
        </p:spPr>
        <p:txBody>
          <a:bodyPr tIns="504000" bIns="0" anchor="t" anchorCtr="0"/>
          <a:lstStyle>
            <a:lvl1pPr algn="ctr">
              <a:defRPr sz="1200" cap="all" baseline="0"/>
            </a:lvl1pPr>
          </a:lstStyle>
          <a:p>
            <a:r>
              <a:rPr lang="nl-NL" dirty="0"/>
              <a:t>Om een afbeelding in te voegen: selecteer dit grijze vlak</a:t>
            </a:r>
            <a:br>
              <a:rPr lang="nl-NL" dirty="0"/>
            </a:br>
            <a:r>
              <a:rPr lang="nl-NL" dirty="0"/>
              <a:t>klik in het ‘Invoegen’-lint op ‘Afbeeldingen’</a:t>
            </a:r>
            <a:br>
              <a:rPr lang="nl-NL" dirty="0"/>
            </a:br>
            <a:r>
              <a:rPr lang="nl-NL" dirty="0"/>
              <a:t>selecteer via de verkenner een foto of afbeelding en klik op ‘Invoegen’</a:t>
            </a:r>
          </a:p>
        </p:txBody>
      </p:sp>
      <p:sp>
        <p:nvSpPr>
          <p:cNvPr id="2" name="Title 1">
            <a:extLst>
              <a:ext uri="{FF2B5EF4-FFF2-40B4-BE49-F238E27FC236}">
                <a16:creationId xmlns:a16="http://schemas.microsoft.com/office/drawing/2014/main" id="{92328267-E730-4B78-8BEA-63CBA7115E50}"/>
              </a:ext>
            </a:extLst>
          </p:cNvPr>
          <p:cNvSpPr>
            <a:spLocks noGrp="1"/>
          </p:cNvSpPr>
          <p:nvPr>
            <p:ph type="title" hasCustomPrompt="1"/>
          </p:nvPr>
        </p:nvSpPr>
        <p:spPr>
          <a:xfrm>
            <a:off x="831850" y="1709738"/>
            <a:ext cx="7920000" cy="1110432"/>
          </a:xfrm>
        </p:spPr>
        <p:txBody>
          <a:bodyPr anchor="t" anchorCtr="0"/>
          <a:lstStyle>
            <a:lvl1pPr>
              <a:defRPr sz="4400" spc="-100" baseline="0">
                <a:solidFill>
                  <a:schemeClr val="bg1"/>
                </a:solidFill>
              </a:defRPr>
            </a:lvl1pPr>
          </a:lstStyle>
          <a:p>
            <a:r>
              <a:rPr lang="nl-NL"/>
              <a:t>Titel hoofdstuk </a:t>
            </a:r>
            <a:br>
              <a:rPr lang="nl-NL"/>
            </a:br>
            <a:r>
              <a:rPr lang="nl-NL"/>
              <a:t>maximaal twee regels</a:t>
            </a:r>
            <a:endParaRPr lang="nl-NL" dirty="0"/>
          </a:p>
        </p:txBody>
      </p:sp>
      <p:sp>
        <p:nvSpPr>
          <p:cNvPr id="3" name="Text Placeholder 2">
            <a:extLst>
              <a:ext uri="{FF2B5EF4-FFF2-40B4-BE49-F238E27FC236}">
                <a16:creationId xmlns:a16="http://schemas.microsoft.com/office/drawing/2014/main" id="{452C3DD4-3E7D-4482-96B2-CCB4C8F1B521}"/>
              </a:ext>
            </a:extLst>
          </p:cNvPr>
          <p:cNvSpPr>
            <a:spLocks noGrp="1"/>
          </p:cNvSpPr>
          <p:nvPr>
            <p:ph type="body" idx="1" hasCustomPrompt="1"/>
          </p:nvPr>
        </p:nvSpPr>
        <p:spPr>
          <a:xfrm>
            <a:off x="831850" y="3349943"/>
            <a:ext cx="7920000" cy="252377"/>
          </a:xfrm>
        </p:spPr>
        <p:txBody>
          <a:bodyPr anchor="t" anchorCtr="0">
            <a:spAutoFit/>
          </a:bodyPr>
          <a:lstStyle>
            <a:lvl1pPr marL="0" indent="0">
              <a:lnSpc>
                <a:spcPct val="82000"/>
              </a:lnSpc>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Subtitel, maximaal twee regels</a:t>
            </a:r>
            <a:endParaRPr lang="nl-NL" dirty="0"/>
          </a:p>
        </p:txBody>
      </p:sp>
      <p:sp>
        <p:nvSpPr>
          <p:cNvPr id="11" name="Text Placeholder 2">
            <a:extLst>
              <a:ext uri="{FF2B5EF4-FFF2-40B4-BE49-F238E27FC236}">
                <a16:creationId xmlns:a16="http://schemas.microsoft.com/office/drawing/2014/main" id="{3B56A095-EF97-4F25-B3D5-A87362553F7B}"/>
              </a:ext>
            </a:extLst>
          </p:cNvPr>
          <p:cNvSpPr>
            <a:spLocks noGrp="1"/>
          </p:cNvSpPr>
          <p:nvPr>
            <p:ph type="body" idx="10" hasCustomPrompt="1"/>
          </p:nvPr>
        </p:nvSpPr>
        <p:spPr>
          <a:xfrm>
            <a:off x="839788" y="465508"/>
            <a:ext cx="6372000" cy="307777"/>
          </a:xfrm>
        </p:spPr>
        <p:txBody>
          <a:bodyPr anchor="t" anchorCtr="0">
            <a:spAutoFit/>
          </a:bodyPr>
          <a:lstStyle>
            <a:lvl1pPr marL="0" indent="0">
              <a:lnSpc>
                <a:spcPct val="100000"/>
              </a:lnSpc>
              <a:buNone/>
              <a:defRPr sz="2000" b="0" spc="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Hoofdstuk of thema</a:t>
            </a:r>
            <a:endParaRPr lang="nl-NL" dirty="0"/>
          </a:p>
        </p:txBody>
      </p:sp>
      <p:sp>
        <p:nvSpPr>
          <p:cNvPr id="9" name="Tijdelijke aanduiding voor tekst 8">
            <a:extLst>
              <a:ext uri="{FF2B5EF4-FFF2-40B4-BE49-F238E27FC236}">
                <a16:creationId xmlns:a16="http://schemas.microsoft.com/office/drawing/2014/main" id="{17D6DB7D-4535-4A95-BD17-5ADEAE13249F}"/>
              </a:ext>
            </a:extLst>
          </p:cNvPr>
          <p:cNvSpPr>
            <a:spLocks noGrp="1"/>
          </p:cNvSpPr>
          <p:nvPr>
            <p:ph type="body" sz="quarter" idx="12" hasCustomPrompt="1"/>
          </p:nvPr>
        </p:nvSpPr>
        <p:spPr>
          <a:xfrm>
            <a:off x="10845600" y="0"/>
            <a:ext cx="1346400" cy="3783600"/>
          </a:xfrm>
          <a:blipFill>
            <a:blip r:embed="rId2"/>
            <a:stretch>
              <a:fillRect/>
            </a:stretch>
          </a:blipFill>
        </p:spPr>
        <p:txBody>
          <a:bodyPr/>
          <a:lstStyle>
            <a:lvl1pPr>
              <a:defRPr sz="100">
                <a:solidFill>
                  <a:schemeClr val="accent2"/>
                </a:solidFill>
              </a:defRPr>
            </a:lvl1pPr>
          </a:lstStyle>
          <a:p>
            <a:pPr lvl="0"/>
            <a:r>
              <a:rPr lang="nl-NL" dirty="0"/>
              <a:t> </a:t>
            </a:r>
          </a:p>
        </p:txBody>
      </p:sp>
      <p:sp>
        <p:nvSpPr>
          <p:cNvPr id="12" name="Tijdelijke aanduiding voor tekst 8">
            <a:extLst>
              <a:ext uri="{FF2B5EF4-FFF2-40B4-BE49-F238E27FC236}">
                <a16:creationId xmlns:a16="http://schemas.microsoft.com/office/drawing/2014/main" id="{44EC0151-57E0-4176-BE26-DE4D23C4A82E}"/>
              </a:ext>
            </a:extLst>
          </p:cNvPr>
          <p:cNvSpPr>
            <a:spLocks noGrp="1"/>
          </p:cNvSpPr>
          <p:nvPr>
            <p:ph type="body" sz="quarter" idx="13" hasCustomPrompt="1"/>
          </p:nvPr>
        </p:nvSpPr>
        <p:spPr>
          <a:xfrm>
            <a:off x="10677107" y="6055751"/>
            <a:ext cx="673200" cy="421200"/>
          </a:xfrm>
          <a:blipFill dpi="0" rotWithShape="1">
            <a:blip r:embed="rId3">
              <a:extLst>
                <a:ext uri="{28A0092B-C50C-407E-A947-70E740481C1C}">
                  <a14:useLocalDpi xmlns:a14="http://schemas.microsoft.com/office/drawing/2010/main" val="0"/>
                </a:ext>
              </a:extLst>
            </a:blip>
            <a:srcRect/>
            <a:stretch>
              <a:fillRect/>
            </a:stretch>
          </a:blipFill>
        </p:spPr>
        <p:txBody>
          <a:bodyPr/>
          <a:lstStyle>
            <a:lvl1pPr>
              <a:defRPr sz="100">
                <a:solidFill>
                  <a:schemeClr val="accent2"/>
                </a:solidFill>
              </a:defRPr>
            </a:lvl1pPr>
          </a:lstStyle>
          <a:p>
            <a:pPr lvl="0"/>
            <a:r>
              <a:rPr lang="nl-NL" dirty="0"/>
              <a:t> </a:t>
            </a:r>
          </a:p>
        </p:txBody>
      </p:sp>
    </p:spTree>
    <p:extLst>
      <p:ext uri="{BB962C8B-B14F-4D97-AF65-F5344CB8AC3E}">
        <p14:creationId xmlns:p14="http://schemas.microsoft.com/office/powerpoint/2010/main" val="939571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DA7C18-30DD-4721-87D5-0B177AD509CE}"/>
              </a:ext>
            </a:extLst>
          </p:cNvPr>
          <p:cNvSpPr>
            <a:spLocks noGrp="1"/>
          </p:cNvSpPr>
          <p:nvPr>
            <p:ph type="title"/>
          </p:nvPr>
        </p:nvSpPr>
        <p:spPr>
          <a:xfrm>
            <a:off x="838200" y="1192286"/>
            <a:ext cx="10515600" cy="542584"/>
          </a:xfrm>
          <a:prstGeom prst="rect">
            <a:avLst/>
          </a:prstGeom>
        </p:spPr>
        <p:txBody>
          <a:bodyPr vert="horz" lIns="0" tIns="0" rIns="0" bIns="0" rtlCol="0" anchor="t" anchorCtr="0">
            <a:spAutoFit/>
          </a:bodyPr>
          <a:lstStyle/>
          <a:p>
            <a:r>
              <a:rPr lang="en-US"/>
              <a:t>Click to edit Master title style</a:t>
            </a:r>
            <a:endParaRPr lang="nl-NL"/>
          </a:p>
        </p:txBody>
      </p:sp>
      <p:sp>
        <p:nvSpPr>
          <p:cNvPr id="3" name="Text Placeholder 2">
            <a:extLst>
              <a:ext uri="{FF2B5EF4-FFF2-40B4-BE49-F238E27FC236}">
                <a16:creationId xmlns:a16="http://schemas.microsoft.com/office/drawing/2014/main" id="{4AF97DB7-0BE8-4396-AB58-46B910E8A728}"/>
              </a:ext>
            </a:extLst>
          </p:cNvPr>
          <p:cNvSpPr>
            <a:spLocks noGrp="1"/>
          </p:cNvSpPr>
          <p:nvPr>
            <p:ph type="body" idx="1"/>
          </p:nvPr>
        </p:nvSpPr>
        <p:spPr>
          <a:xfrm>
            <a:off x="836613" y="2744789"/>
            <a:ext cx="10515600" cy="316865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Slide Number Placeholder 5">
            <a:extLst>
              <a:ext uri="{FF2B5EF4-FFF2-40B4-BE49-F238E27FC236}">
                <a16:creationId xmlns:a16="http://schemas.microsoft.com/office/drawing/2014/main" id="{4FBA2B82-71DC-4938-8232-B1D3936E0A63}"/>
              </a:ext>
            </a:extLst>
          </p:cNvPr>
          <p:cNvSpPr>
            <a:spLocks noGrp="1"/>
          </p:cNvSpPr>
          <p:nvPr>
            <p:ph type="sldNum" sz="quarter" idx="4"/>
          </p:nvPr>
        </p:nvSpPr>
        <p:spPr>
          <a:xfrm>
            <a:off x="836613" y="6231623"/>
            <a:ext cx="157094" cy="153888"/>
          </a:xfrm>
          <a:prstGeom prst="rect">
            <a:avLst/>
          </a:prstGeom>
        </p:spPr>
        <p:txBody>
          <a:bodyPr vert="horz" wrap="none" lIns="0" tIns="0" rIns="0" bIns="0" rtlCol="0" anchor="ctr">
            <a:spAutoFit/>
          </a:bodyPr>
          <a:lstStyle>
            <a:lvl1pPr algn="l">
              <a:defRPr sz="1000">
                <a:solidFill>
                  <a:schemeClr val="tx1"/>
                </a:solidFill>
              </a:defRPr>
            </a:lvl1pPr>
          </a:lstStyle>
          <a:p>
            <a:pPr algn="l"/>
            <a:fld id="{3E75C23E-B827-4768-BA5A-6C803DA26227}" type="slidenum">
              <a:rPr lang="nl-NL" smtClean="0"/>
              <a:pPr algn="l"/>
              <a:t>‹#›</a:t>
            </a:fld>
            <a:endParaRPr lang="nl-NL"/>
          </a:p>
        </p:txBody>
      </p:sp>
      <p:pic>
        <p:nvPicPr>
          <p:cNvPr id="4" name="Graphic 3">
            <a:extLst>
              <a:ext uri="{FF2B5EF4-FFF2-40B4-BE49-F238E27FC236}">
                <a16:creationId xmlns:a16="http://schemas.microsoft.com/office/drawing/2014/main" id="{44D94BBB-E41C-4D65-927B-0EA88962033D}"/>
              </a:ext>
            </a:extLst>
          </p:cNvPr>
          <p:cNvPicPr>
            <a:picLocks noChangeAspect="1"/>
          </p:cNvPicPr>
          <p:nvPr userDrawn="1"/>
        </p:nvPicPr>
        <p:blipFill>
          <a:blip r:embed="rId34">
            <a:extLst>
              <a:ext uri="{96DAC541-7B7A-43D3-8B79-37D633B846F1}">
                <asvg:svgBlip xmlns:asvg="http://schemas.microsoft.com/office/drawing/2016/SVG/main" r:embed="rId35"/>
              </a:ext>
            </a:extLst>
          </a:blip>
          <a:stretch>
            <a:fillRect/>
          </a:stretch>
        </p:blipFill>
        <p:spPr>
          <a:xfrm>
            <a:off x="10677107" y="6055469"/>
            <a:ext cx="673200" cy="421482"/>
          </a:xfrm>
          <a:prstGeom prst="rect">
            <a:avLst/>
          </a:prstGeom>
        </p:spPr>
      </p:pic>
    </p:spTree>
    <p:extLst>
      <p:ext uri="{BB962C8B-B14F-4D97-AF65-F5344CB8AC3E}">
        <p14:creationId xmlns:p14="http://schemas.microsoft.com/office/powerpoint/2010/main" val="1485390120"/>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8" r:id="rId3"/>
    <p:sldLayoutId id="2147483659" r:id="rId4"/>
    <p:sldLayoutId id="2147483660" r:id="rId5"/>
    <p:sldLayoutId id="2147483651" r:id="rId6"/>
    <p:sldLayoutId id="2147483661" r:id="rId7"/>
    <p:sldLayoutId id="2147483662" r:id="rId8"/>
    <p:sldLayoutId id="2147483663" r:id="rId9"/>
    <p:sldLayoutId id="2147483650" r:id="rId10"/>
    <p:sldLayoutId id="2147483664" r:id="rId11"/>
    <p:sldLayoutId id="2147483665" r:id="rId12"/>
    <p:sldLayoutId id="2147483680" r:id="rId13"/>
    <p:sldLayoutId id="2147483681" r:id="rId14"/>
    <p:sldLayoutId id="2147483682" r:id="rId15"/>
    <p:sldLayoutId id="2147483666" r:id="rId16"/>
    <p:sldLayoutId id="2147483667" r:id="rId17"/>
    <p:sldLayoutId id="2147483668" r:id="rId18"/>
    <p:sldLayoutId id="2147483669" r:id="rId19"/>
    <p:sldLayoutId id="2147483671" r:id="rId20"/>
    <p:sldLayoutId id="2147483672" r:id="rId21"/>
    <p:sldLayoutId id="2147483670" r:id="rId22"/>
    <p:sldLayoutId id="2147483673" r:id="rId23"/>
    <p:sldLayoutId id="2147483674" r:id="rId24"/>
    <p:sldLayoutId id="2147483675" r:id="rId25"/>
    <p:sldLayoutId id="2147483676" r:id="rId26"/>
    <p:sldLayoutId id="2147483677" r:id="rId27"/>
    <p:sldLayoutId id="2147483678" r:id="rId28"/>
    <p:sldLayoutId id="2147483679" r:id="rId29"/>
    <p:sldLayoutId id="2147483654" r:id="rId30"/>
    <p:sldLayoutId id="2147483656" r:id="rId31"/>
    <p:sldLayoutId id="2147483683" r:id="rId32"/>
  </p:sldLayoutIdLst>
  <p:txStyles>
    <p:titleStyle>
      <a:lvl1pPr algn="l" defTabSz="914400" rtl="0" eaLnBrk="1" latinLnBrk="0" hangingPunct="1">
        <a:lnSpc>
          <a:spcPct val="82000"/>
        </a:lnSpc>
        <a:spcBef>
          <a:spcPct val="0"/>
        </a:spcBef>
        <a:buNone/>
        <a:defRPr sz="4300" b="1" kern="1200">
          <a:solidFill>
            <a:schemeClr val="accent1"/>
          </a:solidFill>
          <a:latin typeface="+mj-lt"/>
          <a:ea typeface="+mj-ea"/>
          <a:cs typeface="+mj-cs"/>
        </a:defRPr>
      </a:lvl1pPr>
    </p:titleStyle>
    <p:bodyStyle>
      <a:lvl1pPr marL="0" indent="0" algn="l" defTabSz="914400" rtl="0" eaLnBrk="1" latinLnBrk="0" hangingPunct="1">
        <a:lnSpc>
          <a:spcPct val="125000"/>
        </a:lnSpc>
        <a:spcBef>
          <a:spcPts val="0"/>
        </a:spcBef>
        <a:buFont typeface="Arial" panose="020B0604020202020204" pitchFamily="34" charset="0"/>
        <a:buNone/>
        <a:defRPr sz="1300" kern="1200">
          <a:solidFill>
            <a:schemeClr val="tx1"/>
          </a:solidFill>
          <a:latin typeface="+mn-lt"/>
          <a:ea typeface="+mn-ea"/>
          <a:cs typeface="+mn-cs"/>
        </a:defRPr>
      </a:lvl1pPr>
      <a:lvl2pPr marL="268288" indent="-268288" algn="l" defTabSz="914400" rtl="0" eaLnBrk="1" latinLnBrk="0" hangingPunct="1">
        <a:lnSpc>
          <a:spcPct val="125000"/>
        </a:lnSpc>
        <a:spcBef>
          <a:spcPts val="0"/>
        </a:spcBef>
        <a:buClr>
          <a:schemeClr val="accent2"/>
        </a:buClr>
        <a:buFont typeface="Arial" panose="020B0604020202020204" pitchFamily="34" charset="0"/>
        <a:buChar char="•"/>
        <a:defRPr sz="1300" kern="1200">
          <a:solidFill>
            <a:schemeClr val="tx1"/>
          </a:solidFill>
          <a:latin typeface="+mn-lt"/>
          <a:ea typeface="+mn-ea"/>
          <a:cs typeface="+mn-cs"/>
        </a:defRPr>
      </a:lvl2pPr>
      <a:lvl3pPr marL="534988" indent="-266700" algn="l" defTabSz="914400" rtl="0" eaLnBrk="1" latinLnBrk="0" hangingPunct="1">
        <a:lnSpc>
          <a:spcPct val="125000"/>
        </a:lnSpc>
        <a:spcBef>
          <a:spcPts val="0"/>
        </a:spcBef>
        <a:buFont typeface="Arial" panose="020B0604020202020204" pitchFamily="34" charset="0"/>
        <a:buChar char="•"/>
        <a:defRPr sz="1300" kern="1200">
          <a:solidFill>
            <a:schemeClr val="tx1"/>
          </a:solidFill>
          <a:latin typeface="+mn-lt"/>
          <a:ea typeface="+mn-ea"/>
          <a:cs typeface="+mn-cs"/>
        </a:defRPr>
      </a:lvl3pPr>
      <a:lvl4pPr marL="803275" indent="-268288" algn="l" defTabSz="914400" rtl="0" eaLnBrk="1" latinLnBrk="0" hangingPunct="1">
        <a:lnSpc>
          <a:spcPct val="125000"/>
        </a:lnSpc>
        <a:spcBef>
          <a:spcPts val="0"/>
        </a:spcBef>
        <a:buFont typeface="Arial" panose="020B0604020202020204" pitchFamily="34" charset="0"/>
        <a:buChar char="•"/>
        <a:defRPr sz="1300" kern="1200">
          <a:solidFill>
            <a:schemeClr val="tx1"/>
          </a:solidFill>
          <a:latin typeface="+mn-lt"/>
          <a:ea typeface="+mn-ea"/>
          <a:cs typeface="+mn-cs"/>
        </a:defRPr>
      </a:lvl4pPr>
      <a:lvl5pPr marL="1077913" indent="-274638" algn="l" defTabSz="914400" rtl="0" eaLnBrk="1" latinLnBrk="0" hangingPunct="1">
        <a:lnSpc>
          <a:spcPct val="125000"/>
        </a:lnSpc>
        <a:spcBef>
          <a:spcPts val="0"/>
        </a:spcBef>
        <a:buFont typeface="Arial" panose="020B0604020202020204" pitchFamily="34" charset="0"/>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52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32.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2.xml"/><Relationship Id="rId1" Type="http://schemas.openxmlformats.org/officeDocument/2006/relationships/slideLayout" Target="../slideLayouts/slideLayout32.xml"/><Relationship Id="rId5" Type="http://schemas.openxmlformats.org/officeDocument/2006/relationships/image" Target="../media/image12.png"/><Relationship Id="rId4" Type="http://schemas.openxmlformats.org/officeDocument/2006/relationships/hyperlink" Target="https://connect.nen.nl/"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jpg"/><Relationship Id="rId7" Type="http://schemas.openxmlformats.org/officeDocument/2006/relationships/image" Target="../media/image20.gif"/><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8" Type="http://schemas.openxmlformats.org/officeDocument/2006/relationships/image" Target="../media/image27.gif"/><Relationship Id="rId13" Type="http://schemas.openxmlformats.org/officeDocument/2006/relationships/image" Target="../media/image32.jpg"/><Relationship Id="rId18" Type="http://schemas.openxmlformats.org/officeDocument/2006/relationships/image" Target="../media/image37.png"/><Relationship Id="rId26" Type="http://schemas.openxmlformats.org/officeDocument/2006/relationships/image" Target="../media/image45.gif"/><Relationship Id="rId39" Type="http://schemas.openxmlformats.org/officeDocument/2006/relationships/image" Target="../media/image58.jpg"/><Relationship Id="rId3" Type="http://schemas.openxmlformats.org/officeDocument/2006/relationships/image" Target="../media/image22.png"/><Relationship Id="rId21" Type="http://schemas.openxmlformats.org/officeDocument/2006/relationships/image" Target="../media/image40.png"/><Relationship Id="rId34" Type="http://schemas.openxmlformats.org/officeDocument/2006/relationships/image" Target="../media/image53.jpg"/><Relationship Id="rId42" Type="http://schemas.openxmlformats.org/officeDocument/2006/relationships/image" Target="../media/image61.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5" Type="http://schemas.openxmlformats.org/officeDocument/2006/relationships/image" Target="../media/image44.jpg"/><Relationship Id="rId33" Type="http://schemas.openxmlformats.org/officeDocument/2006/relationships/image" Target="../media/image52.png"/><Relationship Id="rId38" Type="http://schemas.openxmlformats.org/officeDocument/2006/relationships/image" Target="../media/image57.jpg"/><Relationship Id="rId46" Type="http://schemas.openxmlformats.org/officeDocument/2006/relationships/image" Target="../media/image65.jpg"/><Relationship Id="rId2" Type="http://schemas.openxmlformats.org/officeDocument/2006/relationships/notesSlide" Target="../notesSlides/notesSlide5.xml"/><Relationship Id="rId16" Type="http://schemas.openxmlformats.org/officeDocument/2006/relationships/image" Target="../media/image35.png"/><Relationship Id="rId20" Type="http://schemas.openxmlformats.org/officeDocument/2006/relationships/image" Target="../media/image39.png"/><Relationship Id="rId29" Type="http://schemas.openxmlformats.org/officeDocument/2006/relationships/image" Target="../media/image48.png"/><Relationship Id="rId41" Type="http://schemas.openxmlformats.org/officeDocument/2006/relationships/image" Target="../media/image60.png"/><Relationship Id="rId1" Type="http://schemas.openxmlformats.org/officeDocument/2006/relationships/slideLayout" Target="../slideLayouts/slideLayout17.xml"/><Relationship Id="rId6" Type="http://schemas.openxmlformats.org/officeDocument/2006/relationships/image" Target="../media/image25.jpg"/><Relationship Id="rId11" Type="http://schemas.openxmlformats.org/officeDocument/2006/relationships/image" Target="../media/image30.png"/><Relationship Id="rId24" Type="http://schemas.openxmlformats.org/officeDocument/2006/relationships/image" Target="../media/image43.png"/><Relationship Id="rId32" Type="http://schemas.openxmlformats.org/officeDocument/2006/relationships/image" Target="../media/image51.jpg"/><Relationship Id="rId37" Type="http://schemas.openxmlformats.org/officeDocument/2006/relationships/image" Target="../media/image56.png"/><Relationship Id="rId40" Type="http://schemas.openxmlformats.org/officeDocument/2006/relationships/image" Target="../media/image59.png"/><Relationship Id="rId45" Type="http://schemas.openxmlformats.org/officeDocument/2006/relationships/image" Target="../media/image64.png"/><Relationship Id="rId5" Type="http://schemas.openxmlformats.org/officeDocument/2006/relationships/image" Target="../media/image24.png"/><Relationship Id="rId15" Type="http://schemas.openxmlformats.org/officeDocument/2006/relationships/image" Target="../media/image34.jpg"/><Relationship Id="rId23" Type="http://schemas.openxmlformats.org/officeDocument/2006/relationships/image" Target="../media/image42.png"/><Relationship Id="rId28" Type="http://schemas.openxmlformats.org/officeDocument/2006/relationships/image" Target="../media/image47.png"/><Relationship Id="rId36" Type="http://schemas.openxmlformats.org/officeDocument/2006/relationships/image" Target="../media/image55.png"/><Relationship Id="rId10" Type="http://schemas.openxmlformats.org/officeDocument/2006/relationships/image" Target="../media/image29.png"/><Relationship Id="rId19" Type="http://schemas.openxmlformats.org/officeDocument/2006/relationships/image" Target="../media/image38.jpg"/><Relationship Id="rId31" Type="http://schemas.openxmlformats.org/officeDocument/2006/relationships/image" Target="../media/image50.png"/><Relationship Id="rId44" Type="http://schemas.openxmlformats.org/officeDocument/2006/relationships/image" Target="../media/image63.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 Id="rId22" Type="http://schemas.openxmlformats.org/officeDocument/2006/relationships/image" Target="../media/image41.jpg"/><Relationship Id="rId27" Type="http://schemas.openxmlformats.org/officeDocument/2006/relationships/image" Target="../media/image46.png"/><Relationship Id="rId30" Type="http://schemas.openxmlformats.org/officeDocument/2006/relationships/image" Target="../media/image49.png"/><Relationship Id="rId35" Type="http://schemas.openxmlformats.org/officeDocument/2006/relationships/image" Target="../media/image54.png"/><Relationship Id="rId43" Type="http://schemas.openxmlformats.org/officeDocument/2006/relationships/image" Target="../media/image6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afbeelding 8">
            <a:extLst>
              <a:ext uri="{FF2B5EF4-FFF2-40B4-BE49-F238E27FC236}">
                <a16:creationId xmlns:a16="http://schemas.microsoft.com/office/drawing/2014/main" id="{495C162F-4DF8-784D-95E9-1DF00469DAF3}"/>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7734" b="7734"/>
          <a:stretch/>
        </p:blipFill>
        <p:spPr>
          <a:xfrm>
            <a:off x="0" y="0"/>
            <a:ext cx="12192000" cy="6858000"/>
          </a:xfrm>
        </p:spPr>
      </p:pic>
      <p:sp>
        <p:nvSpPr>
          <p:cNvPr id="3" name="Titel 2">
            <a:extLst>
              <a:ext uri="{FF2B5EF4-FFF2-40B4-BE49-F238E27FC236}">
                <a16:creationId xmlns:a16="http://schemas.microsoft.com/office/drawing/2014/main" id="{DF133836-24CB-D946-9D63-E81954488234}"/>
              </a:ext>
            </a:extLst>
          </p:cNvPr>
          <p:cNvSpPr>
            <a:spLocks noGrp="1"/>
          </p:cNvSpPr>
          <p:nvPr>
            <p:ph type="ctrTitle"/>
          </p:nvPr>
        </p:nvSpPr>
        <p:spPr>
          <a:xfrm>
            <a:off x="839788" y="2979744"/>
            <a:ext cx="7919201" cy="757130"/>
          </a:xfrm>
        </p:spPr>
        <p:txBody>
          <a:bodyPr/>
          <a:lstStyle/>
          <a:p>
            <a:r>
              <a:rPr lang="nl-NL" dirty="0">
                <a:effectLst>
                  <a:outerShdw blurRad="50800" dist="38100" dir="2700000" algn="tl" rotWithShape="0">
                    <a:prstClr val="black">
                      <a:alpha val="40000"/>
                    </a:prstClr>
                  </a:outerShdw>
                </a:effectLst>
              </a:rPr>
              <a:t>Werken met de norm </a:t>
            </a:r>
          </a:p>
        </p:txBody>
      </p:sp>
      <p:sp>
        <p:nvSpPr>
          <p:cNvPr id="4" name="Ondertitel 3">
            <a:extLst>
              <a:ext uri="{FF2B5EF4-FFF2-40B4-BE49-F238E27FC236}">
                <a16:creationId xmlns:a16="http://schemas.microsoft.com/office/drawing/2014/main" id="{A1C02CC5-04BC-E44A-9CC0-E9AC6147D205}"/>
              </a:ext>
            </a:extLst>
          </p:cNvPr>
          <p:cNvSpPr>
            <a:spLocks noGrp="1"/>
          </p:cNvSpPr>
          <p:nvPr>
            <p:ph type="subTitle" idx="1"/>
          </p:nvPr>
        </p:nvSpPr>
        <p:spPr>
          <a:xfrm>
            <a:off x="839788" y="5144090"/>
            <a:ext cx="7919201" cy="328103"/>
          </a:xfrm>
        </p:spPr>
        <p:txBody>
          <a:bodyPr/>
          <a:lstStyle/>
          <a:p>
            <a:r>
              <a:rPr lang="nl-NL" dirty="0">
                <a:effectLst>
                  <a:outerShdw blurRad="50800" dist="38100" dir="2700000" algn="tl" rotWithShape="0">
                    <a:prstClr val="black">
                      <a:alpha val="40000"/>
                    </a:prstClr>
                  </a:outerShdw>
                </a:effectLst>
              </a:rPr>
              <a:t>Via NEN Connect </a:t>
            </a:r>
          </a:p>
        </p:txBody>
      </p:sp>
      <p:sp>
        <p:nvSpPr>
          <p:cNvPr id="5" name="Tijdelijke aanduiding voor tekst 4">
            <a:extLst>
              <a:ext uri="{FF2B5EF4-FFF2-40B4-BE49-F238E27FC236}">
                <a16:creationId xmlns:a16="http://schemas.microsoft.com/office/drawing/2014/main" id="{C6ED68C1-C868-FB45-BA16-61CCA97CE59F}"/>
              </a:ext>
            </a:extLst>
          </p:cNvPr>
          <p:cNvSpPr>
            <a:spLocks noGrp="1"/>
          </p:cNvSpPr>
          <p:nvPr>
            <p:ph type="body" idx="10"/>
          </p:nvPr>
        </p:nvSpPr>
        <p:spPr/>
        <p:txBody>
          <a:bodyPr/>
          <a:lstStyle/>
          <a:p>
            <a:endParaRPr lang="nl-NL"/>
          </a:p>
        </p:txBody>
      </p:sp>
      <p:sp>
        <p:nvSpPr>
          <p:cNvPr id="6" name="Tijdelijke aanduiding voor tekst 5">
            <a:extLst>
              <a:ext uri="{FF2B5EF4-FFF2-40B4-BE49-F238E27FC236}">
                <a16:creationId xmlns:a16="http://schemas.microsoft.com/office/drawing/2014/main" id="{3335809D-19A7-2A42-8569-A1B88502ACB3}"/>
              </a:ext>
            </a:extLst>
          </p:cNvPr>
          <p:cNvSpPr>
            <a:spLocks noGrp="1"/>
          </p:cNvSpPr>
          <p:nvPr>
            <p:ph type="body" sz="quarter" idx="12"/>
          </p:nvPr>
        </p:nvSpPr>
        <p:spPr/>
        <p:txBody>
          <a:bodyPr/>
          <a:lstStyle/>
          <a:p>
            <a:endParaRPr lang="nl-NL" dirty="0"/>
          </a:p>
        </p:txBody>
      </p:sp>
      <p:pic>
        <p:nvPicPr>
          <p:cNvPr id="15" name="Picture 14">
            <a:extLst>
              <a:ext uri="{FF2B5EF4-FFF2-40B4-BE49-F238E27FC236}">
                <a16:creationId xmlns:a16="http://schemas.microsoft.com/office/drawing/2014/main" id="{075B0515-32F6-4F46-8EB3-63004484C84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567197" y="5925246"/>
            <a:ext cx="1930108" cy="704869"/>
          </a:xfrm>
          <a:prstGeom prst="rect">
            <a:avLst/>
          </a:prstGeom>
        </p:spPr>
      </p:pic>
    </p:spTree>
    <p:extLst>
      <p:ext uri="{BB962C8B-B14F-4D97-AF65-F5344CB8AC3E}">
        <p14:creationId xmlns:p14="http://schemas.microsoft.com/office/powerpoint/2010/main" val="2657921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786BA0F-2F90-D54D-B17A-34D143E1C4FD}"/>
              </a:ext>
            </a:extLst>
          </p:cNvPr>
          <p:cNvSpPr>
            <a:spLocks noGrp="1"/>
          </p:cNvSpPr>
          <p:nvPr>
            <p:ph type="body" sz="quarter" idx="13"/>
          </p:nvPr>
        </p:nvSpPr>
        <p:spPr>
          <a:xfrm>
            <a:off x="839786" y="3429000"/>
            <a:ext cx="3222000" cy="2484438"/>
          </a:xfrm>
        </p:spPr>
        <p:txBody>
          <a:bodyPr lIns="234000"/>
          <a:lstStyle/>
          <a:p>
            <a:r>
              <a:rPr lang="nl-NL" dirty="0"/>
              <a:t>74+ standaardpakketten voor specifieke vakgebieden. Samengesteld door onze experts.</a:t>
            </a:r>
          </a:p>
        </p:txBody>
      </p:sp>
      <p:sp>
        <p:nvSpPr>
          <p:cNvPr id="3" name="Tijdelijke aanduiding voor tekst 2">
            <a:extLst>
              <a:ext uri="{FF2B5EF4-FFF2-40B4-BE49-F238E27FC236}">
                <a16:creationId xmlns:a16="http://schemas.microsoft.com/office/drawing/2014/main" id="{66752896-B580-CD4C-BFAC-A39549CD2ED1}"/>
              </a:ext>
            </a:extLst>
          </p:cNvPr>
          <p:cNvSpPr>
            <a:spLocks noGrp="1"/>
          </p:cNvSpPr>
          <p:nvPr>
            <p:ph type="body" idx="10"/>
          </p:nvPr>
        </p:nvSpPr>
        <p:spPr>
          <a:xfrm>
            <a:off x="839788" y="465508"/>
            <a:ext cx="4500000" cy="307777"/>
          </a:xfrm>
        </p:spPr>
        <p:txBody>
          <a:bodyPr/>
          <a:lstStyle/>
          <a:p>
            <a:r>
              <a:rPr lang="nl-NL" dirty="0"/>
              <a:t>Hoe werkt het? </a:t>
            </a:r>
          </a:p>
        </p:txBody>
      </p:sp>
      <p:sp>
        <p:nvSpPr>
          <p:cNvPr id="5" name="Tijdelijke aanduiding voor tekst 4">
            <a:extLst>
              <a:ext uri="{FF2B5EF4-FFF2-40B4-BE49-F238E27FC236}">
                <a16:creationId xmlns:a16="http://schemas.microsoft.com/office/drawing/2014/main" id="{F78FD331-692C-6942-A3FD-F758A518DEA9}"/>
              </a:ext>
            </a:extLst>
          </p:cNvPr>
          <p:cNvSpPr>
            <a:spLocks noGrp="1"/>
          </p:cNvSpPr>
          <p:nvPr>
            <p:ph type="body" idx="14"/>
          </p:nvPr>
        </p:nvSpPr>
        <p:spPr>
          <a:xfrm>
            <a:off x="839788" y="2552600"/>
            <a:ext cx="3222000" cy="1124607"/>
          </a:xfrm>
          <a:solidFill>
            <a:schemeClr val="accent2"/>
          </a:solidFill>
        </p:spPr>
        <p:txBody>
          <a:bodyPr lIns="234000" rIns="0"/>
          <a:lstStyle/>
          <a:p>
            <a:pPr>
              <a:lnSpc>
                <a:spcPct val="114000"/>
              </a:lnSpc>
            </a:pPr>
            <a:r>
              <a:rPr lang="nl-NL" sz="2000" b="0" dirty="0">
                <a:solidFill>
                  <a:schemeClr val="bg2"/>
                </a:solidFill>
              </a:rPr>
              <a:t>Kies een </a:t>
            </a:r>
          </a:p>
          <a:p>
            <a:pPr>
              <a:lnSpc>
                <a:spcPct val="114000"/>
              </a:lnSpc>
            </a:pPr>
            <a:r>
              <a:rPr lang="nl-NL" sz="2000" dirty="0">
                <a:solidFill>
                  <a:schemeClr val="bg2"/>
                </a:solidFill>
              </a:rPr>
              <a:t>kant-en-klaar pakket</a:t>
            </a:r>
          </a:p>
        </p:txBody>
      </p:sp>
      <p:sp>
        <p:nvSpPr>
          <p:cNvPr id="6" name="Tijdelijke aanduiding voor tekst 5">
            <a:extLst>
              <a:ext uri="{FF2B5EF4-FFF2-40B4-BE49-F238E27FC236}">
                <a16:creationId xmlns:a16="http://schemas.microsoft.com/office/drawing/2014/main" id="{C2D0F290-0F6F-CD44-9AE0-88C55685BE1E}"/>
              </a:ext>
            </a:extLst>
          </p:cNvPr>
          <p:cNvSpPr>
            <a:spLocks noGrp="1"/>
          </p:cNvSpPr>
          <p:nvPr>
            <p:ph type="body" sz="quarter" idx="15"/>
          </p:nvPr>
        </p:nvSpPr>
        <p:spPr>
          <a:xfrm>
            <a:off x="8130211" y="3429000"/>
            <a:ext cx="3222000" cy="2484438"/>
          </a:xfrm>
        </p:spPr>
        <p:txBody>
          <a:bodyPr lIns="234000"/>
          <a:lstStyle/>
          <a:p>
            <a:r>
              <a:rPr lang="nl-NL" dirty="0"/>
              <a:t>Altijd volledige toegang </a:t>
            </a:r>
          </a:p>
          <a:p>
            <a:r>
              <a:rPr lang="nl-NL" dirty="0"/>
              <a:t>tot de vrij beschikbare normen in </a:t>
            </a:r>
          </a:p>
          <a:p>
            <a:r>
              <a:rPr lang="nl-NL" dirty="0"/>
              <a:t>NEN Connect, met of zonder </a:t>
            </a:r>
          </a:p>
          <a:p>
            <a:r>
              <a:rPr lang="nl-NL" dirty="0"/>
              <a:t>een abonnement.</a:t>
            </a:r>
          </a:p>
        </p:txBody>
      </p:sp>
      <p:sp>
        <p:nvSpPr>
          <p:cNvPr id="8" name="Tijdelijke aanduiding voor tekst 7">
            <a:extLst>
              <a:ext uri="{FF2B5EF4-FFF2-40B4-BE49-F238E27FC236}">
                <a16:creationId xmlns:a16="http://schemas.microsoft.com/office/drawing/2014/main" id="{9978A1F5-AE4E-6249-9AE5-A63271E590EB}"/>
              </a:ext>
            </a:extLst>
          </p:cNvPr>
          <p:cNvSpPr>
            <a:spLocks noGrp="1"/>
          </p:cNvSpPr>
          <p:nvPr>
            <p:ph type="body" sz="quarter" idx="17"/>
          </p:nvPr>
        </p:nvSpPr>
        <p:spPr>
          <a:xfrm>
            <a:off x="4484998" y="3429000"/>
            <a:ext cx="3222000" cy="2484438"/>
          </a:xfrm>
        </p:spPr>
        <p:txBody>
          <a:bodyPr lIns="234000"/>
          <a:lstStyle/>
          <a:p>
            <a:r>
              <a:rPr lang="nl-NL" dirty="0"/>
              <a:t>Zelf bepalen welke normen er wanneer in de collectie zitten. Heel flexibel en makkelijk aan te passen.</a:t>
            </a:r>
          </a:p>
        </p:txBody>
      </p:sp>
      <p:sp>
        <p:nvSpPr>
          <p:cNvPr id="10" name="Tijdelijke aanduiding voor tekst 4">
            <a:extLst>
              <a:ext uri="{FF2B5EF4-FFF2-40B4-BE49-F238E27FC236}">
                <a16:creationId xmlns:a16="http://schemas.microsoft.com/office/drawing/2014/main" id="{7F6663F2-8C3D-7643-B317-DA9ACA30C17C}"/>
              </a:ext>
            </a:extLst>
          </p:cNvPr>
          <p:cNvSpPr txBox="1">
            <a:spLocks/>
          </p:cNvSpPr>
          <p:nvPr/>
        </p:nvSpPr>
        <p:spPr>
          <a:xfrm>
            <a:off x="4476366" y="2552600"/>
            <a:ext cx="3230631" cy="1124607"/>
          </a:xfrm>
          <a:prstGeom prst="rect">
            <a:avLst/>
          </a:prstGeom>
          <a:solidFill>
            <a:schemeClr val="accent2"/>
          </a:solidFill>
        </p:spPr>
        <p:txBody>
          <a:bodyPr vert="horz" lIns="234000" tIns="180000" rIns="23400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1500" b="1" kern="1200" spc="0" baseline="0">
                <a:solidFill>
                  <a:schemeClr val="accent1"/>
                </a:solidFill>
                <a:latin typeface="+mn-lt"/>
                <a:ea typeface="+mn-ea"/>
                <a:cs typeface="+mn-cs"/>
              </a:defRPr>
            </a:lvl1pPr>
            <a:lvl2pPr marL="457200" indent="0" algn="l" defTabSz="914400" rtl="0" eaLnBrk="1" latinLnBrk="0" hangingPunct="1">
              <a:lnSpc>
                <a:spcPct val="125000"/>
              </a:lnSpc>
              <a:spcBef>
                <a:spcPts val="0"/>
              </a:spcBef>
              <a:buClr>
                <a:schemeClr val="accent2"/>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25000"/>
              </a:lnSpc>
              <a:spcBef>
                <a:spcPts val="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25000"/>
              </a:lnSpc>
              <a:spcBef>
                <a:spcPts val="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25000"/>
              </a:lnSpc>
              <a:spcBef>
                <a:spcPts val="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14000"/>
              </a:lnSpc>
            </a:pPr>
            <a:r>
              <a:rPr lang="nl-NL" sz="2000" b="0" dirty="0">
                <a:solidFill>
                  <a:schemeClr val="bg2"/>
                </a:solidFill>
              </a:rPr>
              <a:t>Collectie </a:t>
            </a:r>
          </a:p>
          <a:p>
            <a:pPr>
              <a:lnSpc>
                <a:spcPct val="114000"/>
              </a:lnSpc>
            </a:pPr>
            <a:r>
              <a:rPr lang="nl-NL" sz="2000" dirty="0">
                <a:solidFill>
                  <a:schemeClr val="bg2"/>
                </a:solidFill>
              </a:rPr>
              <a:t>zelf samenstellen</a:t>
            </a:r>
          </a:p>
        </p:txBody>
      </p:sp>
      <p:sp>
        <p:nvSpPr>
          <p:cNvPr id="11" name="Tijdelijke aanduiding voor tekst 4">
            <a:extLst>
              <a:ext uri="{FF2B5EF4-FFF2-40B4-BE49-F238E27FC236}">
                <a16:creationId xmlns:a16="http://schemas.microsoft.com/office/drawing/2014/main" id="{942DC840-336C-B84E-A738-7D094717FFF8}"/>
              </a:ext>
            </a:extLst>
          </p:cNvPr>
          <p:cNvSpPr txBox="1">
            <a:spLocks/>
          </p:cNvSpPr>
          <p:nvPr/>
        </p:nvSpPr>
        <p:spPr>
          <a:xfrm>
            <a:off x="8123456" y="2552600"/>
            <a:ext cx="3230631" cy="1124607"/>
          </a:xfrm>
          <a:prstGeom prst="rect">
            <a:avLst/>
          </a:prstGeom>
          <a:solidFill>
            <a:schemeClr val="accent2"/>
          </a:solidFill>
        </p:spPr>
        <p:txBody>
          <a:bodyPr vert="horz" lIns="234000" tIns="180000" rIns="23400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1500" b="1" kern="1200" spc="0" baseline="0">
                <a:solidFill>
                  <a:schemeClr val="accent1"/>
                </a:solidFill>
                <a:latin typeface="+mn-lt"/>
                <a:ea typeface="+mn-ea"/>
                <a:cs typeface="+mn-cs"/>
              </a:defRPr>
            </a:lvl1pPr>
            <a:lvl2pPr marL="457200" indent="0" algn="l" defTabSz="914400" rtl="0" eaLnBrk="1" latinLnBrk="0" hangingPunct="1">
              <a:lnSpc>
                <a:spcPct val="125000"/>
              </a:lnSpc>
              <a:spcBef>
                <a:spcPts val="0"/>
              </a:spcBef>
              <a:buClr>
                <a:schemeClr val="accent2"/>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25000"/>
              </a:lnSpc>
              <a:spcBef>
                <a:spcPts val="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25000"/>
              </a:lnSpc>
              <a:spcBef>
                <a:spcPts val="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25000"/>
              </a:lnSpc>
              <a:spcBef>
                <a:spcPts val="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14000"/>
              </a:lnSpc>
            </a:pPr>
            <a:r>
              <a:rPr lang="nl-NL" sz="2000" b="0" dirty="0">
                <a:solidFill>
                  <a:schemeClr val="bg2"/>
                </a:solidFill>
              </a:rPr>
              <a:t>Altijd toegang tot </a:t>
            </a:r>
          </a:p>
          <a:p>
            <a:pPr>
              <a:lnSpc>
                <a:spcPct val="114000"/>
              </a:lnSpc>
            </a:pPr>
            <a:r>
              <a:rPr lang="nl-NL" sz="2000" dirty="0">
                <a:solidFill>
                  <a:schemeClr val="bg2"/>
                </a:solidFill>
              </a:rPr>
              <a:t>vrij assortiment</a:t>
            </a:r>
          </a:p>
        </p:txBody>
      </p:sp>
      <p:sp>
        <p:nvSpPr>
          <p:cNvPr id="12" name="Titel 1">
            <a:extLst>
              <a:ext uri="{FF2B5EF4-FFF2-40B4-BE49-F238E27FC236}">
                <a16:creationId xmlns:a16="http://schemas.microsoft.com/office/drawing/2014/main" id="{9A9E64BA-69C7-964F-BA87-CE344045DC6F}"/>
              </a:ext>
            </a:extLst>
          </p:cNvPr>
          <p:cNvSpPr>
            <a:spLocks noGrp="1"/>
          </p:cNvSpPr>
          <p:nvPr>
            <p:ph type="title"/>
          </p:nvPr>
        </p:nvSpPr>
        <p:spPr>
          <a:xfrm>
            <a:off x="838200" y="1192286"/>
            <a:ext cx="10515600" cy="1646605"/>
          </a:xfrm>
        </p:spPr>
        <p:txBody>
          <a:bodyPr/>
          <a:lstStyle/>
          <a:p>
            <a:pPr>
              <a:lnSpc>
                <a:spcPct val="100000"/>
              </a:lnSpc>
            </a:pPr>
            <a:r>
              <a:rPr lang="nl-NL" sz="3200" dirty="0"/>
              <a:t>Met NEN Connect heb je toegang tot meer dan </a:t>
            </a:r>
            <a:br>
              <a:rPr lang="nl-NL" sz="3200" dirty="0"/>
            </a:br>
            <a:r>
              <a:rPr lang="nl-NL" sz="3200" dirty="0"/>
              <a:t>140.000 nationale, Europese en internationale normen </a:t>
            </a:r>
            <a:br>
              <a:rPr lang="nl-NL" dirty="0"/>
            </a:br>
            <a:endParaRPr lang="nl-NL" dirty="0"/>
          </a:p>
        </p:txBody>
      </p:sp>
    </p:spTree>
    <p:extLst>
      <p:ext uri="{BB962C8B-B14F-4D97-AF65-F5344CB8AC3E}">
        <p14:creationId xmlns:p14="http://schemas.microsoft.com/office/powerpoint/2010/main" val="1079405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E2A584-4C2B-394E-82DB-CD78F4B25F03}"/>
              </a:ext>
            </a:extLst>
          </p:cNvPr>
          <p:cNvSpPr>
            <a:spLocks noGrp="1"/>
          </p:cNvSpPr>
          <p:nvPr>
            <p:ph type="title"/>
          </p:nvPr>
        </p:nvSpPr>
        <p:spPr>
          <a:xfrm>
            <a:off x="831850" y="1709738"/>
            <a:ext cx="7920000" cy="555217"/>
          </a:xfrm>
        </p:spPr>
        <p:txBody>
          <a:bodyPr/>
          <a:lstStyle/>
          <a:p>
            <a:r>
              <a:rPr lang="nl-NL" spc="0" dirty="0"/>
              <a:t>Toepassen van normen</a:t>
            </a:r>
          </a:p>
        </p:txBody>
      </p:sp>
    </p:spTree>
    <p:extLst>
      <p:ext uri="{BB962C8B-B14F-4D97-AF65-F5344CB8AC3E}">
        <p14:creationId xmlns:p14="http://schemas.microsoft.com/office/powerpoint/2010/main" val="17815100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B9861A6-AEAB-A74C-A953-A1D27F28C059}"/>
              </a:ext>
            </a:extLst>
          </p:cNvPr>
          <p:cNvSpPr>
            <a:spLocks noGrp="1"/>
          </p:cNvSpPr>
          <p:nvPr>
            <p:ph type="body" sz="quarter" idx="13"/>
          </p:nvPr>
        </p:nvSpPr>
        <p:spPr>
          <a:xfrm>
            <a:off x="839786" y="3810001"/>
            <a:ext cx="3222000" cy="2106990"/>
          </a:xfrm>
        </p:spPr>
        <p:txBody>
          <a:bodyPr/>
          <a:lstStyle/>
          <a:p>
            <a:r>
              <a:rPr lang="nl-NL" dirty="0"/>
              <a:t>Bekijk de directe koppeling tussen alle normen en bijbehorende wet- </a:t>
            </a:r>
          </a:p>
          <a:p>
            <a:r>
              <a:rPr lang="nl-NL" dirty="0"/>
              <a:t>en regelgeving. </a:t>
            </a:r>
          </a:p>
          <a:p>
            <a:endParaRPr lang="nl-NL" dirty="0"/>
          </a:p>
        </p:txBody>
      </p:sp>
      <p:sp>
        <p:nvSpPr>
          <p:cNvPr id="3" name="Tijdelijke aanduiding voor tekst 2">
            <a:extLst>
              <a:ext uri="{FF2B5EF4-FFF2-40B4-BE49-F238E27FC236}">
                <a16:creationId xmlns:a16="http://schemas.microsoft.com/office/drawing/2014/main" id="{5EDD2874-549C-8D45-9673-1DD6A0DF2D2C}"/>
              </a:ext>
            </a:extLst>
          </p:cNvPr>
          <p:cNvSpPr>
            <a:spLocks noGrp="1"/>
          </p:cNvSpPr>
          <p:nvPr>
            <p:ph type="body" idx="10"/>
          </p:nvPr>
        </p:nvSpPr>
        <p:spPr>
          <a:xfrm>
            <a:off x="839788" y="465508"/>
            <a:ext cx="4500000" cy="307777"/>
          </a:xfrm>
        </p:spPr>
        <p:txBody>
          <a:bodyPr/>
          <a:lstStyle/>
          <a:p>
            <a:r>
              <a:rPr lang="nl-NL" dirty="0"/>
              <a:t>Verrijk je abonnement met 3 modules</a:t>
            </a:r>
          </a:p>
        </p:txBody>
      </p:sp>
      <p:sp>
        <p:nvSpPr>
          <p:cNvPr id="4" name="Titel 3">
            <a:extLst>
              <a:ext uri="{FF2B5EF4-FFF2-40B4-BE49-F238E27FC236}">
                <a16:creationId xmlns:a16="http://schemas.microsoft.com/office/drawing/2014/main" id="{ADDDD86A-13C5-FA4E-973B-D024FA585CC8}"/>
              </a:ext>
            </a:extLst>
          </p:cNvPr>
          <p:cNvSpPr>
            <a:spLocks noGrp="1"/>
          </p:cNvSpPr>
          <p:nvPr>
            <p:ph type="title"/>
          </p:nvPr>
        </p:nvSpPr>
        <p:spPr>
          <a:xfrm>
            <a:off x="838200" y="1175353"/>
            <a:ext cx="10515600" cy="1110432"/>
          </a:xfrm>
        </p:spPr>
        <p:txBody>
          <a:bodyPr/>
          <a:lstStyle/>
          <a:p>
            <a:r>
              <a:rPr lang="nl-NL" sz="4400" dirty="0"/>
              <a:t>Met NEN Connect helpen we bij het toepassen van normen</a:t>
            </a:r>
            <a:endParaRPr lang="nl-NL" dirty="0"/>
          </a:p>
        </p:txBody>
      </p:sp>
      <p:sp>
        <p:nvSpPr>
          <p:cNvPr id="5" name="Tijdelijke aanduiding voor tekst 4">
            <a:extLst>
              <a:ext uri="{FF2B5EF4-FFF2-40B4-BE49-F238E27FC236}">
                <a16:creationId xmlns:a16="http://schemas.microsoft.com/office/drawing/2014/main" id="{EB5550A5-8DF2-494F-8581-1D3D41BB0F24}"/>
              </a:ext>
            </a:extLst>
          </p:cNvPr>
          <p:cNvSpPr>
            <a:spLocks noGrp="1"/>
          </p:cNvSpPr>
          <p:nvPr>
            <p:ph type="body" idx="14"/>
          </p:nvPr>
        </p:nvSpPr>
        <p:spPr>
          <a:xfrm>
            <a:off x="839788" y="3476515"/>
            <a:ext cx="3222000" cy="612000"/>
          </a:xfrm>
          <a:solidFill>
            <a:schemeClr val="accent4"/>
          </a:solidFill>
        </p:spPr>
        <p:txBody>
          <a:bodyPr/>
          <a:lstStyle/>
          <a:p>
            <a:r>
              <a:rPr lang="nl-NL" dirty="0">
                <a:solidFill>
                  <a:schemeClr val="bg2"/>
                </a:solidFill>
              </a:rPr>
              <a:t>Wet- &amp; Regelgeving module</a:t>
            </a:r>
          </a:p>
        </p:txBody>
      </p:sp>
      <p:sp>
        <p:nvSpPr>
          <p:cNvPr id="6" name="Tijdelijke aanduiding voor tekst 5">
            <a:extLst>
              <a:ext uri="{FF2B5EF4-FFF2-40B4-BE49-F238E27FC236}">
                <a16:creationId xmlns:a16="http://schemas.microsoft.com/office/drawing/2014/main" id="{01C5FEC4-1954-F24C-B12F-43B6131A793F}"/>
              </a:ext>
            </a:extLst>
          </p:cNvPr>
          <p:cNvSpPr>
            <a:spLocks noGrp="1"/>
          </p:cNvSpPr>
          <p:nvPr>
            <p:ph type="body" sz="quarter" idx="15"/>
          </p:nvPr>
        </p:nvSpPr>
        <p:spPr>
          <a:xfrm>
            <a:off x="8130211" y="3809999"/>
            <a:ext cx="3222000" cy="2106992"/>
          </a:xfrm>
        </p:spPr>
        <p:txBody>
          <a:bodyPr rIns="180000"/>
          <a:lstStyle/>
          <a:p>
            <a:r>
              <a:rPr lang="nl-NL" dirty="0"/>
              <a:t>In één oogopslag zien wat de normeisen zijn voor jouw organisatie. </a:t>
            </a:r>
          </a:p>
        </p:txBody>
      </p:sp>
      <p:sp>
        <p:nvSpPr>
          <p:cNvPr id="7" name="Tijdelijke aanduiding voor tekst 6">
            <a:extLst>
              <a:ext uri="{FF2B5EF4-FFF2-40B4-BE49-F238E27FC236}">
                <a16:creationId xmlns:a16="http://schemas.microsoft.com/office/drawing/2014/main" id="{A0E70AA0-6A86-8042-B341-E40C1F23BE8A}"/>
              </a:ext>
            </a:extLst>
          </p:cNvPr>
          <p:cNvSpPr>
            <a:spLocks noGrp="1"/>
          </p:cNvSpPr>
          <p:nvPr>
            <p:ph type="body" idx="16"/>
          </p:nvPr>
        </p:nvSpPr>
        <p:spPr>
          <a:xfrm>
            <a:off x="8130213" y="3476515"/>
            <a:ext cx="3222000" cy="612000"/>
          </a:xfrm>
          <a:solidFill>
            <a:schemeClr val="accent4"/>
          </a:solidFill>
        </p:spPr>
        <p:txBody>
          <a:bodyPr/>
          <a:lstStyle/>
          <a:p>
            <a:r>
              <a:rPr lang="nl-NL" dirty="0" err="1">
                <a:solidFill>
                  <a:schemeClr val="bg2"/>
                </a:solidFill>
              </a:rPr>
              <a:t>Requirements</a:t>
            </a:r>
            <a:r>
              <a:rPr lang="nl-NL" dirty="0">
                <a:solidFill>
                  <a:schemeClr val="bg2"/>
                </a:solidFill>
              </a:rPr>
              <a:t> module</a:t>
            </a:r>
          </a:p>
        </p:txBody>
      </p:sp>
      <p:sp>
        <p:nvSpPr>
          <p:cNvPr id="8" name="Tijdelijke aanduiding voor tekst 7">
            <a:extLst>
              <a:ext uri="{FF2B5EF4-FFF2-40B4-BE49-F238E27FC236}">
                <a16:creationId xmlns:a16="http://schemas.microsoft.com/office/drawing/2014/main" id="{C3DC2C5B-A3D7-5E4E-98C5-8C7D92874FC5}"/>
              </a:ext>
            </a:extLst>
          </p:cNvPr>
          <p:cNvSpPr>
            <a:spLocks noGrp="1"/>
          </p:cNvSpPr>
          <p:nvPr>
            <p:ph type="body" sz="quarter" idx="17"/>
          </p:nvPr>
        </p:nvSpPr>
        <p:spPr>
          <a:xfrm>
            <a:off x="4484998" y="3810000"/>
            <a:ext cx="3222000" cy="2106991"/>
          </a:xfrm>
        </p:spPr>
        <p:txBody>
          <a:bodyPr/>
          <a:lstStyle/>
          <a:p>
            <a:r>
              <a:rPr lang="nl-NL" dirty="0"/>
              <a:t>Vergelijk eenvoudig de meest actuele versie van een norm met de vorige versie.</a:t>
            </a:r>
          </a:p>
        </p:txBody>
      </p:sp>
      <p:sp>
        <p:nvSpPr>
          <p:cNvPr id="9" name="Tijdelijke aanduiding voor tekst 8">
            <a:extLst>
              <a:ext uri="{FF2B5EF4-FFF2-40B4-BE49-F238E27FC236}">
                <a16:creationId xmlns:a16="http://schemas.microsoft.com/office/drawing/2014/main" id="{B7AF9B56-ADDE-5041-BADB-0ABEDD1B385D}"/>
              </a:ext>
            </a:extLst>
          </p:cNvPr>
          <p:cNvSpPr>
            <a:spLocks noGrp="1"/>
          </p:cNvSpPr>
          <p:nvPr>
            <p:ph type="body" idx="18"/>
          </p:nvPr>
        </p:nvSpPr>
        <p:spPr>
          <a:xfrm>
            <a:off x="4484998" y="3476515"/>
            <a:ext cx="3222000" cy="612000"/>
          </a:xfrm>
          <a:solidFill>
            <a:schemeClr val="accent4"/>
          </a:solidFill>
        </p:spPr>
        <p:txBody>
          <a:bodyPr/>
          <a:lstStyle/>
          <a:p>
            <a:r>
              <a:rPr lang="nl-NL" dirty="0" err="1">
                <a:solidFill>
                  <a:schemeClr val="bg2"/>
                </a:solidFill>
              </a:rPr>
              <a:t>Redline</a:t>
            </a:r>
            <a:r>
              <a:rPr lang="nl-NL" dirty="0">
                <a:solidFill>
                  <a:schemeClr val="bg2"/>
                </a:solidFill>
              </a:rPr>
              <a:t> module</a:t>
            </a:r>
          </a:p>
        </p:txBody>
      </p:sp>
      <p:sp>
        <p:nvSpPr>
          <p:cNvPr id="10" name="Titel 3">
            <a:extLst>
              <a:ext uri="{FF2B5EF4-FFF2-40B4-BE49-F238E27FC236}">
                <a16:creationId xmlns:a16="http://schemas.microsoft.com/office/drawing/2014/main" id="{9E282139-BA37-8F47-B7C0-4EB726DFA459}"/>
              </a:ext>
            </a:extLst>
          </p:cNvPr>
          <p:cNvSpPr txBox="1">
            <a:spLocks/>
          </p:cNvSpPr>
          <p:nvPr/>
        </p:nvSpPr>
        <p:spPr>
          <a:xfrm>
            <a:off x="838200" y="2496151"/>
            <a:ext cx="10515600" cy="615553"/>
          </a:xfrm>
          <a:prstGeom prst="rect">
            <a:avLst/>
          </a:prstGeom>
        </p:spPr>
        <p:txBody>
          <a:bodyPr vert="horz" lIns="0" tIns="0" rIns="0" bIns="0" rtlCol="0" anchor="t" anchorCtr="0">
            <a:spAutoFit/>
          </a:bodyPr>
          <a:lstStyle>
            <a:lvl1pPr algn="l" defTabSz="914400" rtl="0" eaLnBrk="1" latinLnBrk="0" hangingPunct="1">
              <a:lnSpc>
                <a:spcPct val="82000"/>
              </a:lnSpc>
              <a:spcBef>
                <a:spcPct val="0"/>
              </a:spcBef>
              <a:buNone/>
              <a:defRPr sz="4300" b="1" kern="1200">
                <a:solidFill>
                  <a:schemeClr val="accent1"/>
                </a:solidFill>
                <a:latin typeface="+mj-lt"/>
                <a:ea typeface="+mj-ea"/>
                <a:cs typeface="+mj-cs"/>
              </a:defRPr>
            </a:lvl1pPr>
          </a:lstStyle>
          <a:p>
            <a:pPr>
              <a:lnSpc>
                <a:spcPct val="100000"/>
              </a:lnSpc>
            </a:pPr>
            <a:r>
              <a:rPr lang="nl-NL" sz="2000" dirty="0"/>
              <a:t>We geven je de juiste informatie en tools om je werk zo slim mogelijk te doen, </a:t>
            </a:r>
          </a:p>
          <a:p>
            <a:pPr>
              <a:lnSpc>
                <a:spcPct val="100000"/>
              </a:lnSpc>
            </a:pPr>
            <a:r>
              <a:rPr lang="nl-NL" sz="2000" dirty="0"/>
              <a:t>zodat jij vooruitkomt. </a:t>
            </a:r>
          </a:p>
        </p:txBody>
      </p:sp>
    </p:spTree>
    <p:extLst>
      <p:ext uri="{BB962C8B-B14F-4D97-AF65-F5344CB8AC3E}">
        <p14:creationId xmlns:p14="http://schemas.microsoft.com/office/powerpoint/2010/main" val="29263099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FE2E831-18DE-8A47-8E24-D9CC212CAFDC}"/>
              </a:ext>
            </a:extLst>
          </p:cNvPr>
          <p:cNvSpPr/>
          <p:nvPr/>
        </p:nvSpPr>
        <p:spPr>
          <a:xfrm>
            <a:off x="0" y="0"/>
            <a:ext cx="777922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pic>
        <p:nvPicPr>
          <p:cNvPr id="5" name="Afbeelding 4">
            <a:extLst>
              <a:ext uri="{FF2B5EF4-FFF2-40B4-BE49-F238E27FC236}">
                <a16:creationId xmlns:a16="http://schemas.microsoft.com/office/drawing/2014/main" id="{A052C38C-5A0C-C646-B9AD-7F9C3BEE4F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43613" y="1231128"/>
            <a:ext cx="5737727" cy="4869373"/>
          </a:xfrm>
          <a:prstGeom prst="rect">
            <a:avLst/>
          </a:prstGeom>
          <a:noFill/>
          <a:effectLst>
            <a:outerShdw blurRad="101600" dist="38100" dir="2700000" algn="tl" rotWithShape="0">
              <a:prstClr val="black">
                <a:alpha val="40000"/>
              </a:prstClr>
            </a:outerShdw>
          </a:effectLst>
        </p:spPr>
      </p:pic>
      <p:sp>
        <p:nvSpPr>
          <p:cNvPr id="2" name="Titel 1">
            <a:extLst>
              <a:ext uri="{FF2B5EF4-FFF2-40B4-BE49-F238E27FC236}">
                <a16:creationId xmlns:a16="http://schemas.microsoft.com/office/drawing/2014/main" id="{32073406-62FD-2D47-9B27-472D58723F52}"/>
              </a:ext>
            </a:extLst>
          </p:cNvPr>
          <p:cNvSpPr>
            <a:spLocks noGrp="1"/>
          </p:cNvSpPr>
          <p:nvPr>
            <p:ph type="title"/>
          </p:nvPr>
        </p:nvSpPr>
        <p:spPr>
          <a:xfrm>
            <a:off x="838200" y="1192286"/>
            <a:ext cx="10515600" cy="555217"/>
          </a:xfrm>
        </p:spPr>
        <p:txBody>
          <a:bodyPr/>
          <a:lstStyle/>
          <a:p>
            <a:r>
              <a:rPr lang="nl-NL" sz="4400" dirty="0"/>
              <a:t>De NEN Connect app </a:t>
            </a:r>
          </a:p>
        </p:txBody>
      </p:sp>
      <p:sp>
        <p:nvSpPr>
          <p:cNvPr id="3" name="Tijdelijke aanduiding voor tekst 2">
            <a:extLst>
              <a:ext uri="{FF2B5EF4-FFF2-40B4-BE49-F238E27FC236}">
                <a16:creationId xmlns:a16="http://schemas.microsoft.com/office/drawing/2014/main" id="{6A2B78B1-6E1D-DE4B-BFA7-D6A1AC367ED0}"/>
              </a:ext>
            </a:extLst>
          </p:cNvPr>
          <p:cNvSpPr>
            <a:spLocks noGrp="1"/>
          </p:cNvSpPr>
          <p:nvPr>
            <p:ph type="body" sz="quarter" idx="13"/>
          </p:nvPr>
        </p:nvSpPr>
        <p:spPr>
          <a:xfrm>
            <a:off x="823945" y="2744788"/>
            <a:ext cx="5256212" cy="3168650"/>
          </a:xfrm>
        </p:spPr>
        <p:txBody>
          <a:bodyPr/>
          <a:lstStyle/>
          <a:p>
            <a:r>
              <a:rPr lang="nl-NL" sz="2000" dirty="0"/>
              <a:t>Met de gratis NEN Connect app kun je altijd en overal de normen van je bedrijf raadplegen. Je kunt de normen in je collectie(s) lezen via de app, ook offline. </a:t>
            </a:r>
          </a:p>
        </p:txBody>
      </p:sp>
    </p:spTree>
    <p:extLst>
      <p:ext uri="{BB962C8B-B14F-4D97-AF65-F5344CB8AC3E}">
        <p14:creationId xmlns:p14="http://schemas.microsoft.com/office/powerpoint/2010/main" val="2779784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EE0BF7-EAAA-41FD-9037-E537B73570A9}"/>
              </a:ext>
            </a:extLst>
          </p:cNvPr>
          <p:cNvSpPr>
            <a:spLocks noGrp="1"/>
          </p:cNvSpPr>
          <p:nvPr>
            <p:ph type="title"/>
          </p:nvPr>
        </p:nvSpPr>
        <p:spPr>
          <a:xfrm>
            <a:off x="4978400" y="1192286"/>
            <a:ext cx="6373813" cy="1627753"/>
          </a:xfrm>
        </p:spPr>
        <p:txBody>
          <a:bodyPr/>
          <a:lstStyle/>
          <a:p>
            <a:r>
              <a:rPr lang="nl-NL" dirty="0"/>
              <a:t>5 redenen waarom klanten voor ons kiezen </a:t>
            </a:r>
            <a:br>
              <a:rPr lang="nl-NL" dirty="0"/>
            </a:br>
            <a:endParaRPr lang="nl-NL" dirty="0"/>
          </a:p>
        </p:txBody>
      </p:sp>
      <p:sp>
        <p:nvSpPr>
          <p:cNvPr id="3" name="Tijdelijke aanduiding voor tekst 2">
            <a:extLst>
              <a:ext uri="{FF2B5EF4-FFF2-40B4-BE49-F238E27FC236}">
                <a16:creationId xmlns:a16="http://schemas.microsoft.com/office/drawing/2014/main" id="{DB935F20-1812-482B-BAFA-C1A1434CF186}"/>
              </a:ext>
            </a:extLst>
          </p:cNvPr>
          <p:cNvSpPr>
            <a:spLocks noGrp="1"/>
          </p:cNvSpPr>
          <p:nvPr>
            <p:ph type="body" sz="quarter" idx="13"/>
          </p:nvPr>
        </p:nvSpPr>
        <p:spPr>
          <a:xfrm>
            <a:off x="5428527" y="2744788"/>
            <a:ext cx="5923686" cy="3168650"/>
          </a:xfrm>
        </p:spPr>
        <p:txBody>
          <a:bodyPr/>
          <a:lstStyle/>
          <a:p>
            <a:pPr>
              <a:buClr>
                <a:schemeClr val="accent2"/>
              </a:buClr>
            </a:pPr>
            <a:r>
              <a:rPr lang="nl-NL" sz="2000" b="1" dirty="0"/>
              <a:t>Altijd up-to-date </a:t>
            </a:r>
            <a:r>
              <a:rPr lang="nl-NL" sz="2000" dirty="0"/>
              <a:t>- weten dat je altijd naar de laatste norm kijkt </a:t>
            </a:r>
          </a:p>
          <a:p>
            <a:pPr>
              <a:buClr>
                <a:schemeClr val="accent2"/>
              </a:buClr>
            </a:pPr>
            <a:r>
              <a:rPr lang="nl-NL" sz="2000" b="1" dirty="0"/>
              <a:t>Eenvoudige zoekfunctie </a:t>
            </a:r>
            <a:r>
              <a:rPr lang="nl-NL" sz="2000" dirty="0"/>
              <a:t>- snel en makkelijk bij de juiste norm terechtkomen </a:t>
            </a:r>
          </a:p>
          <a:p>
            <a:pPr>
              <a:buClr>
                <a:schemeClr val="accent2"/>
              </a:buClr>
            </a:pPr>
            <a:r>
              <a:rPr lang="nl-NL" sz="2000" b="1" dirty="0"/>
              <a:t>Kennisdeling</a:t>
            </a:r>
            <a:r>
              <a:rPr lang="nl-NL" sz="2000" dirty="0"/>
              <a:t> - werken met notities </a:t>
            </a:r>
          </a:p>
          <a:p>
            <a:pPr>
              <a:buClr>
                <a:schemeClr val="accent2"/>
              </a:buClr>
            </a:pPr>
            <a:r>
              <a:rPr lang="nl-NL" sz="2000" b="1" dirty="0"/>
              <a:t>Flexibel</a:t>
            </a:r>
            <a:r>
              <a:rPr lang="nl-NL" sz="2000" dirty="0"/>
              <a:t> - collecties makkelijk uitbreiden </a:t>
            </a:r>
          </a:p>
          <a:p>
            <a:pPr>
              <a:buClr>
                <a:schemeClr val="accent2"/>
              </a:buClr>
            </a:pPr>
            <a:r>
              <a:rPr lang="nl-NL" sz="2000" b="1" dirty="0"/>
              <a:t>Bespaart tijd en geld </a:t>
            </a:r>
            <a:r>
              <a:rPr lang="nl-NL" sz="2000" dirty="0"/>
              <a:t>- alles op één plek geregeld </a:t>
            </a:r>
          </a:p>
          <a:p>
            <a:endParaRPr lang="nl-NL" sz="2000" dirty="0"/>
          </a:p>
        </p:txBody>
      </p:sp>
      <p:pic>
        <p:nvPicPr>
          <p:cNvPr id="7" name="Tijdelijke aanduiding voor afbeelding 6">
            <a:extLst>
              <a:ext uri="{FF2B5EF4-FFF2-40B4-BE49-F238E27FC236}">
                <a16:creationId xmlns:a16="http://schemas.microsoft.com/office/drawing/2014/main" id="{BBDB8FE9-E4E5-494D-9A86-997B2BA5EF60}"/>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30011" t="-3" r="4115" b="3"/>
          <a:stretch/>
        </p:blipFill>
        <p:spPr>
          <a:xfrm>
            <a:off x="0" y="2006020"/>
            <a:ext cx="4212000" cy="4260103"/>
          </a:xfrm>
        </p:spPr>
      </p:pic>
      <p:sp>
        <p:nvSpPr>
          <p:cNvPr id="6" name="Tijdelijke aanduiding voor tekst 5">
            <a:extLst>
              <a:ext uri="{FF2B5EF4-FFF2-40B4-BE49-F238E27FC236}">
                <a16:creationId xmlns:a16="http://schemas.microsoft.com/office/drawing/2014/main" id="{11DE0AFD-42E2-4EA9-B582-D5DC584B9F8C}"/>
              </a:ext>
            </a:extLst>
          </p:cNvPr>
          <p:cNvSpPr>
            <a:spLocks noGrp="1"/>
          </p:cNvSpPr>
          <p:nvPr>
            <p:ph type="body" idx="10"/>
          </p:nvPr>
        </p:nvSpPr>
        <p:spPr>
          <a:xfrm>
            <a:off x="839787" y="465508"/>
            <a:ext cx="4500000" cy="307777"/>
          </a:xfrm>
        </p:spPr>
        <p:txBody>
          <a:bodyPr/>
          <a:lstStyle/>
          <a:p>
            <a:r>
              <a:rPr lang="nl-NL" dirty="0"/>
              <a:t>De kracht van NEN Connect </a:t>
            </a:r>
          </a:p>
        </p:txBody>
      </p:sp>
      <p:sp>
        <p:nvSpPr>
          <p:cNvPr id="4" name="Ovaal 3">
            <a:extLst>
              <a:ext uri="{FF2B5EF4-FFF2-40B4-BE49-F238E27FC236}">
                <a16:creationId xmlns:a16="http://schemas.microsoft.com/office/drawing/2014/main" id="{FD46E85E-08BB-444E-9B6A-AD106D130D11}"/>
              </a:ext>
            </a:extLst>
          </p:cNvPr>
          <p:cNvSpPr/>
          <p:nvPr/>
        </p:nvSpPr>
        <p:spPr>
          <a:xfrm>
            <a:off x="4978400" y="2808558"/>
            <a:ext cx="307777" cy="307777"/>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a:extLst>
              <a:ext uri="{FF2B5EF4-FFF2-40B4-BE49-F238E27FC236}">
                <a16:creationId xmlns:a16="http://schemas.microsoft.com/office/drawing/2014/main" id="{39B1D103-8687-F14F-B823-1926A80EAF48}"/>
              </a:ext>
            </a:extLst>
          </p:cNvPr>
          <p:cNvSpPr txBox="1"/>
          <p:nvPr/>
        </p:nvSpPr>
        <p:spPr>
          <a:xfrm>
            <a:off x="4961989" y="2801264"/>
            <a:ext cx="337491" cy="307777"/>
          </a:xfrm>
          <a:prstGeom prst="rect">
            <a:avLst/>
          </a:prstGeom>
          <a:noFill/>
        </p:spPr>
        <p:txBody>
          <a:bodyPr wrap="square" lIns="0" tIns="0" rIns="0" bIns="0" rtlCol="0" anchor="ctr" anchorCtr="0">
            <a:spAutoFit/>
          </a:bodyPr>
          <a:lstStyle/>
          <a:p>
            <a:pPr algn="ctr"/>
            <a:r>
              <a:rPr lang="nl-NL" sz="2000" b="1" dirty="0">
                <a:solidFill>
                  <a:schemeClr val="bg2"/>
                </a:solidFill>
              </a:rPr>
              <a:t>1</a:t>
            </a:r>
          </a:p>
        </p:txBody>
      </p:sp>
      <p:sp>
        <p:nvSpPr>
          <p:cNvPr id="13" name="Ovaal 12">
            <a:extLst>
              <a:ext uri="{FF2B5EF4-FFF2-40B4-BE49-F238E27FC236}">
                <a16:creationId xmlns:a16="http://schemas.microsoft.com/office/drawing/2014/main" id="{4308D799-DED6-D64E-AADE-B83C4689CB69}"/>
              </a:ext>
            </a:extLst>
          </p:cNvPr>
          <p:cNvSpPr/>
          <p:nvPr/>
        </p:nvSpPr>
        <p:spPr>
          <a:xfrm>
            <a:off x="4978400" y="3560912"/>
            <a:ext cx="307777" cy="307777"/>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Ovaal 13">
            <a:extLst>
              <a:ext uri="{FF2B5EF4-FFF2-40B4-BE49-F238E27FC236}">
                <a16:creationId xmlns:a16="http://schemas.microsoft.com/office/drawing/2014/main" id="{8895B105-DFED-8548-AF04-6A33D89F1FAB}"/>
              </a:ext>
            </a:extLst>
          </p:cNvPr>
          <p:cNvSpPr/>
          <p:nvPr/>
        </p:nvSpPr>
        <p:spPr>
          <a:xfrm>
            <a:off x="4978400" y="4301692"/>
            <a:ext cx="307777" cy="307777"/>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Ovaal 14">
            <a:extLst>
              <a:ext uri="{FF2B5EF4-FFF2-40B4-BE49-F238E27FC236}">
                <a16:creationId xmlns:a16="http://schemas.microsoft.com/office/drawing/2014/main" id="{EA58C02D-CB09-D94E-A8A6-9C0147C111A5}"/>
              </a:ext>
            </a:extLst>
          </p:cNvPr>
          <p:cNvSpPr/>
          <p:nvPr/>
        </p:nvSpPr>
        <p:spPr>
          <a:xfrm>
            <a:off x="4978400" y="4695231"/>
            <a:ext cx="307777" cy="307777"/>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Ovaal 15">
            <a:extLst>
              <a:ext uri="{FF2B5EF4-FFF2-40B4-BE49-F238E27FC236}">
                <a16:creationId xmlns:a16="http://schemas.microsoft.com/office/drawing/2014/main" id="{AE7DC040-3A77-6943-B2A9-3F4760E399E0}"/>
              </a:ext>
            </a:extLst>
          </p:cNvPr>
          <p:cNvSpPr/>
          <p:nvPr/>
        </p:nvSpPr>
        <p:spPr>
          <a:xfrm>
            <a:off x="4978400" y="5065621"/>
            <a:ext cx="307777" cy="307777"/>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Tekstvak 16">
            <a:extLst>
              <a:ext uri="{FF2B5EF4-FFF2-40B4-BE49-F238E27FC236}">
                <a16:creationId xmlns:a16="http://schemas.microsoft.com/office/drawing/2014/main" id="{68C23C89-49BE-0340-B035-F5C834EB0E71}"/>
              </a:ext>
            </a:extLst>
          </p:cNvPr>
          <p:cNvSpPr txBox="1"/>
          <p:nvPr/>
        </p:nvSpPr>
        <p:spPr>
          <a:xfrm>
            <a:off x="4969643" y="3549243"/>
            <a:ext cx="337491" cy="307777"/>
          </a:xfrm>
          <a:prstGeom prst="rect">
            <a:avLst/>
          </a:prstGeom>
          <a:noFill/>
        </p:spPr>
        <p:txBody>
          <a:bodyPr wrap="square" lIns="0" tIns="0" rIns="0" bIns="0" rtlCol="0" anchor="ctr" anchorCtr="0">
            <a:spAutoFit/>
          </a:bodyPr>
          <a:lstStyle/>
          <a:p>
            <a:pPr algn="ctr"/>
            <a:r>
              <a:rPr lang="nl-NL" sz="2000" b="1" dirty="0">
                <a:solidFill>
                  <a:schemeClr val="bg2"/>
                </a:solidFill>
              </a:rPr>
              <a:t>2</a:t>
            </a:r>
          </a:p>
        </p:txBody>
      </p:sp>
      <p:sp>
        <p:nvSpPr>
          <p:cNvPr id="18" name="Tekstvak 17">
            <a:extLst>
              <a:ext uri="{FF2B5EF4-FFF2-40B4-BE49-F238E27FC236}">
                <a16:creationId xmlns:a16="http://schemas.microsoft.com/office/drawing/2014/main" id="{695299FD-F55B-164D-8486-D1865E82C768}"/>
              </a:ext>
            </a:extLst>
          </p:cNvPr>
          <p:cNvSpPr txBox="1"/>
          <p:nvPr/>
        </p:nvSpPr>
        <p:spPr>
          <a:xfrm>
            <a:off x="4969186" y="4292847"/>
            <a:ext cx="337491" cy="307777"/>
          </a:xfrm>
          <a:prstGeom prst="rect">
            <a:avLst/>
          </a:prstGeom>
          <a:noFill/>
        </p:spPr>
        <p:txBody>
          <a:bodyPr wrap="square" lIns="0" tIns="0" rIns="0" bIns="0" rtlCol="0" anchor="ctr" anchorCtr="0">
            <a:spAutoFit/>
          </a:bodyPr>
          <a:lstStyle/>
          <a:p>
            <a:pPr algn="ctr"/>
            <a:r>
              <a:rPr lang="nl-NL" sz="2000" b="1" dirty="0">
                <a:solidFill>
                  <a:schemeClr val="bg2"/>
                </a:solidFill>
              </a:rPr>
              <a:t>3</a:t>
            </a:r>
          </a:p>
        </p:txBody>
      </p:sp>
      <p:sp>
        <p:nvSpPr>
          <p:cNvPr id="19" name="Tekstvak 18">
            <a:extLst>
              <a:ext uri="{FF2B5EF4-FFF2-40B4-BE49-F238E27FC236}">
                <a16:creationId xmlns:a16="http://schemas.microsoft.com/office/drawing/2014/main" id="{97783C44-25C9-FC4A-AF2F-43478C49F086}"/>
              </a:ext>
            </a:extLst>
          </p:cNvPr>
          <p:cNvSpPr txBox="1"/>
          <p:nvPr/>
        </p:nvSpPr>
        <p:spPr>
          <a:xfrm>
            <a:off x="4956062" y="4683656"/>
            <a:ext cx="337491" cy="307777"/>
          </a:xfrm>
          <a:prstGeom prst="rect">
            <a:avLst/>
          </a:prstGeom>
          <a:noFill/>
        </p:spPr>
        <p:txBody>
          <a:bodyPr wrap="square" lIns="0" tIns="0" rIns="0" bIns="0" rtlCol="0" anchor="ctr" anchorCtr="0">
            <a:spAutoFit/>
          </a:bodyPr>
          <a:lstStyle/>
          <a:p>
            <a:pPr algn="ctr"/>
            <a:r>
              <a:rPr lang="nl-NL" sz="2000" b="1" dirty="0">
                <a:solidFill>
                  <a:schemeClr val="bg2"/>
                </a:solidFill>
              </a:rPr>
              <a:t>4</a:t>
            </a:r>
          </a:p>
        </p:txBody>
      </p:sp>
      <p:sp>
        <p:nvSpPr>
          <p:cNvPr id="20" name="Tekstvak 19">
            <a:extLst>
              <a:ext uri="{FF2B5EF4-FFF2-40B4-BE49-F238E27FC236}">
                <a16:creationId xmlns:a16="http://schemas.microsoft.com/office/drawing/2014/main" id="{25221977-7741-B54C-923B-8A662DE35939}"/>
              </a:ext>
            </a:extLst>
          </p:cNvPr>
          <p:cNvSpPr txBox="1"/>
          <p:nvPr/>
        </p:nvSpPr>
        <p:spPr>
          <a:xfrm>
            <a:off x="4961989" y="5061245"/>
            <a:ext cx="337491" cy="307777"/>
          </a:xfrm>
          <a:prstGeom prst="rect">
            <a:avLst/>
          </a:prstGeom>
          <a:noFill/>
        </p:spPr>
        <p:txBody>
          <a:bodyPr wrap="square" lIns="0" tIns="0" rIns="0" bIns="0" rtlCol="0" anchor="ctr" anchorCtr="0">
            <a:spAutoFit/>
          </a:bodyPr>
          <a:lstStyle/>
          <a:p>
            <a:pPr algn="ctr"/>
            <a:r>
              <a:rPr lang="nl-NL" sz="2000" b="1" dirty="0">
                <a:solidFill>
                  <a:schemeClr val="bg2"/>
                </a:solidFill>
              </a:rPr>
              <a:t>5</a:t>
            </a:r>
          </a:p>
        </p:txBody>
      </p:sp>
    </p:spTree>
    <p:extLst>
      <p:ext uri="{BB962C8B-B14F-4D97-AF65-F5344CB8AC3E}">
        <p14:creationId xmlns:p14="http://schemas.microsoft.com/office/powerpoint/2010/main" val="33769700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B8EAE09F-B12F-4D01-9D84-2DB7249D3723}"/>
              </a:ext>
            </a:extLst>
          </p:cNvPr>
          <p:cNvSpPr>
            <a:spLocks noGrp="1"/>
          </p:cNvSpPr>
          <p:nvPr>
            <p:ph type="body" idx="10"/>
          </p:nvPr>
        </p:nvSpPr>
        <p:spPr>
          <a:xfrm>
            <a:off x="839788" y="465508"/>
            <a:ext cx="4500000" cy="307777"/>
          </a:xfrm>
        </p:spPr>
        <p:txBody>
          <a:bodyPr/>
          <a:lstStyle/>
          <a:p>
            <a:r>
              <a:rPr lang="nl-NL" dirty="0"/>
              <a:t>NEN Connect </a:t>
            </a:r>
            <a:r>
              <a:rPr lang="nl-NL" dirty="0" err="1"/>
              <a:t>facts</a:t>
            </a:r>
            <a:r>
              <a:rPr lang="nl-NL" dirty="0"/>
              <a:t> </a:t>
            </a:r>
          </a:p>
        </p:txBody>
      </p:sp>
      <p:pic>
        <p:nvPicPr>
          <p:cNvPr id="9" name="Afbeelding 8">
            <a:extLst>
              <a:ext uri="{FF2B5EF4-FFF2-40B4-BE49-F238E27FC236}">
                <a16:creationId xmlns:a16="http://schemas.microsoft.com/office/drawing/2014/main" id="{585475EF-5FC0-0545-B509-7DCE242EF46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70527" y="1266095"/>
            <a:ext cx="10487022" cy="4586067"/>
          </a:xfrm>
          <a:prstGeom prst="rect">
            <a:avLst/>
          </a:prstGeom>
        </p:spPr>
      </p:pic>
    </p:spTree>
    <p:extLst>
      <p:ext uri="{BB962C8B-B14F-4D97-AF65-F5344CB8AC3E}">
        <p14:creationId xmlns:p14="http://schemas.microsoft.com/office/powerpoint/2010/main" val="39083275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afbeelding 9">
            <a:extLst>
              <a:ext uri="{FF2B5EF4-FFF2-40B4-BE49-F238E27FC236}">
                <a16:creationId xmlns:a16="http://schemas.microsoft.com/office/drawing/2014/main" id="{5FC5BC12-0281-6841-B35B-096EC12F7786}"/>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7917" b="7917"/>
          <a:stretch/>
        </p:blipFill>
        <p:spPr>
          <a:xfrm>
            <a:off x="0" y="0"/>
            <a:ext cx="12192000" cy="6858000"/>
          </a:xfrm>
        </p:spPr>
      </p:pic>
      <p:sp>
        <p:nvSpPr>
          <p:cNvPr id="3" name="Titel 2">
            <a:extLst>
              <a:ext uri="{FF2B5EF4-FFF2-40B4-BE49-F238E27FC236}">
                <a16:creationId xmlns:a16="http://schemas.microsoft.com/office/drawing/2014/main" id="{F7A9B168-D210-7941-B0A1-1C3F8B2F08F6}"/>
              </a:ext>
            </a:extLst>
          </p:cNvPr>
          <p:cNvSpPr>
            <a:spLocks noGrp="1"/>
          </p:cNvSpPr>
          <p:nvPr>
            <p:ph type="ctrTitle"/>
          </p:nvPr>
        </p:nvSpPr>
        <p:spPr>
          <a:xfrm>
            <a:off x="839788" y="3566574"/>
            <a:ext cx="9820496" cy="1211357"/>
          </a:xfrm>
        </p:spPr>
        <p:txBody>
          <a:bodyPr/>
          <a:lstStyle/>
          <a:p>
            <a:r>
              <a:rPr lang="nl-NL" sz="4400" dirty="0"/>
              <a:t>Kies voor slimmer werken </a:t>
            </a:r>
            <a:br>
              <a:rPr lang="nl-NL" sz="4400" dirty="0"/>
            </a:br>
            <a:r>
              <a:rPr lang="nl-NL" sz="4400" dirty="0"/>
              <a:t>met NEN Connect. </a:t>
            </a:r>
          </a:p>
        </p:txBody>
      </p:sp>
      <p:sp>
        <p:nvSpPr>
          <p:cNvPr id="6" name="Tijdelijke aanduiding voor tekst 5">
            <a:extLst>
              <a:ext uri="{FF2B5EF4-FFF2-40B4-BE49-F238E27FC236}">
                <a16:creationId xmlns:a16="http://schemas.microsoft.com/office/drawing/2014/main" id="{7F11CC68-5311-3B4B-BB20-0B9548322836}"/>
              </a:ext>
            </a:extLst>
          </p:cNvPr>
          <p:cNvSpPr>
            <a:spLocks noGrp="1"/>
          </p:cNvSpPr>
          <p:nvPr>
            <p:ph type="body" sz="quarter" idx="12"/>
          </p:nvPr>
        </p:nvSpPr>
        <p:spPr/>
        <p:txBody>
          <a:bodyPr/>
          <a:lstStyle/>
          <a:p>
            <a:endParaRPr lang="nl-NL"/>
          </a:p>
        </p:txBody>
      </p:sp>
      <p:sp>
        <p:nvSpPr>
          <p:cNvPr id="12" name="Ondertitel 3">
            <a:extLst>
              <a:ext uri="{FF2B5EF4-FFF2-40B4-BE49-F238E27FC236}">
                <a16:creationId xmlns:a16="http://schemas.microsoft.com/office/drawing/2014/main" id="{A411CE3B-D969-1A45-8500-ABBA5530173F}"/>
              </a:ext>
            </a:extLst>
          </p:cNvPr>
          <p:cNvSpPr txBox="1">
            <a:spLocks/>
          </p:cNvSpPr>
          <p:nvPr/>
        </p:nvSpPr>
        <p:spPr>
          <a:xfrm>
            <a:off x="839788" y="5128696"/>
            <a:ext cx="7262490" cy="504754"/>
          </a:xfrm>
          <a:prstGeom prst="rect">
            <a:avLst/>
          </a:prstGeom>
        </p:spPr>
        <p:txBody>
          <a:bodyPr vert="horz" wrap="square" lIns="0" tIns="0" rIns="0" bIns="0" rtlCol="0">
            <a:spAutoFit/>
          </a:bodyPr>
          <a:lstStyle>
            <a:lvl1pPr marL="0" indent="0" algn="l" defTabSz="914400" rtl="0" eaLnBrk="1" latinLnBrk="0" hangingPunct="1">
              <a:lnSpc>
                <a:spcPct val="82000"/>
              </a:lnSpc>
              <a:spcBef>
                <a:spcPts val="0"/>
              </a:spcBef>
              <a:buFont typeface="Arial" panose="020B0604020202020204" pitchFamily="34" charset="0"/>
              <a:buNone/>
              <a:defRPr sz="2600" kern="1200" spc="-50" baseline="0">
                <a:solidFill>
                  <a:schemeClr val="bg1"/>
                </a:solidFill>
                <a:latin typeface="+mn-lt"/>
                <a:ea typeface="+mn-ea"/>
                <a:cs typeface="+mn-cs"/>
              </a:defRPr>
            </a:lvl1pPr>
            <a:lvl2pPr marL="457200" indent="0" algn="ctr" defTabSz="914400" rtl="0" eaLnBrk="1" latinLnBrk="0" hangingPunct="1">
              <a:lnSpc>
                <a:spcPct val="125000"/>
              </a:lnSpc>
              <a:spcBef>
                <a:spcPts val="0"/>
              </a:spcBef>
              <a:buClr>
                <a:schemeClr val="accent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5000"/>
              </a:lnSpc>
              <a:spcBef>
                <a:spcPts val="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5000"/>
              </a:lnSpc>
              <a:spcBef>
                <a:spcPts val="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5000"/>
              </a:lnSpc>
              <a:spcBef>
                <a:spcPts val="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sz="2000" spc="0" dirty="0">
                <a:solidFill>
                  <a:schemeClr val="bg2"/>
                </a:solidFill>
              </a:rPr>
              <a:t>Bekijk de mogelijkheden op de site van NEN Connect.</a:t>
            </a:r>
          </a:p>
          <a:p>
            <a:endParaRPr lang="nl-NL" sz="2000" spc="0" dirty="0">
              <a:solidFill>
                <a:schemeClr val="bg2"/>
              </a:solidFill>
            </a:endParaRPr>
          </a:p>
        </p:txBody>
      </p:sp>
      <p:sp>
        <p:nvSpPr>
          <p:cNvPr id="11" name="Afgeronde rechthoek 10">
            <a:extLst>
              <a:ext uri="{FF2B5EF4-FFF2-40B4-BE49-F238E27FC236}">
                <a16:creationId xmlns:a16="http://schemas.microsoft.com/office/drawing/2014/main" id="{5FEA9DEF-05D6-C84A-A792-FA4107FD1819}"/>
              </a:ext>
            </a:extLst>
          </p:cNvPr>
          <p:cNvSpPr/>
          <p:nvPr/>
        </p:nvSpPr>
        <p:spPr>
          <a:xfrm>
            <a:off x="839789" y="5509078"/>
            <a:ext cx="3864186" cy="4320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13" name="Ondertitel 3">
            <a:extLst>
              <a:ext uri="{FF2B5EF4-FFF2-40B4-BE49-F238E27FC236}">
                <a16:creationId xmlns:a16="http://schemas.microsoft.com/office/drawing/2014/main" id="{B571215E-F100-C142-9B95-9D99154FED92}"/>
              </a:ext>
            </a:extLst>
          </p:cNvPr>
          <p:cNvSpPr txBox="1">
            <a:spLocks/>
          </p:cNvSpPr>
          <p:nvPr/>
        </p:nvSpPr>
        <p:spPr>
          <a:xfrm>
            <a:off x="947929" y="5610075"/>
            <a:ext cx="3756046" cy="504754"/>
          </a:xfrm>
          <a:prstGeom prst="rect">
            <a:avLst/>
          </a:prstGeom>
        </p:spPr>
        <p:txBody>
          <a:bodyPr vert="horz" wrap="square" lIns="0" tIns="0" rIns="0" bIns="0" rtlCol="0" anchor="ctr" anchorCtr="0">
            <a:spAutoFit/>
          </a:bodyPr>
          <a:lstStyle>
            <a:lvl1pPr marL="0" indent="0" algn="l" defTabSz="914400" rtl="0" eaLnBrk="1" latinLnBrk="0" hangingPunct="1">
              <a:lnSpc>
                <a:spcPct val="82000"/>
              </a:lnSpc>
              <a:spcBef>
                <a:spcPts val="0"/>
              </a:spcBef>
              <a:buFont typeface="Arial" panose="020B0604020202020204" pitchFamily="34" charset="0"/>
              <a:buNone/>
              <a:defRPr sz="2600" kern="1200" spc="-50" baseline="0">
                <a:solidFill>
                  <a:schemeClr val="bg1"/>
                </a:solidFill>
                <a:latin typeface="+mn-lt"/>
                <a:ea typeface="+mn-ea"/>
                <a:cs typeface="+mn-cs"/>
              </a:defRPr>
            </a:lvl1pPr>
            <a:lvl2pPr marL="457200" indent="0" algn="ctr" defTabSz="914400" rtl="0" eaLnBrk="1" latinLnBrk="0" hangingPunct="1">
              <a:lnSpc>
                <a:spcPct val="125000"/>
              </a:lnSpc>
              <a:spcBef>
                <a:spcPts val="0"/>
              </a:spcBef>
              <a:buClr>
                <a:schemeClr val="accent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5000"/>
              </a:lnSpc>
              <a:spcBef>
                <a:spcPts val="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5000"/>
              </a:lnSpc>
              <a:spcBef>
                <a:spcPts val="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5000"/>
              </a:lnSpc>
              <a:spcBef>
                <a:spcPts val="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sz="2000" spc="0" dirty="0">
                <a:solidFill>
                  <a:schemeClr val="bg2"/>
                </a:solidFill>
              </a:rPr>
              <a:t>Direct naar </a:t>
            </a:r>
            <a:r>
              <a:rPr lang="nl-NL" sz="2000" spc="0" dirty="0">
                <a:hlinkClick r:id="rId4">
                  <a:extLst>
                    <a:ext uri="{A12FA001-AC4F-418D-AE19-62706E023703}">
                      <ahyp:hlinkClr xmlns:ahyp="http://schemas.microsoft.com/office/drawing/2018/hyperlinkcolor" val="tx"/>
                    </a:ext>
                  </a:extLst>
                </a:hlinkClick>
              </a:rPr>
              <a:t>www.nenconnect.nl</a:t>
            </a:r>
            <a:endParaRPr lang="nl-NL" sz="2000" spc="0" dirty="0"/>
          </a:p>
          <a:p>
            <a:endParaRPr lang="nl-NL" sz="2000" dirty="0">
              <a:solidFill>
                <a:schemeClr val="bg2"/>
              </a:solidFill>
            </a:endParaRPr>
          </a:p>
        </p:txBody>
      </p:sp>
      <p:pic>
        <p:nvPicPr>
          <p:cNvPr id="9" name="Picture 14">
            <a:extLst>
              <a:ext uri="{FF2B5EF4-FFF2-40B4-BE49-F238E27FC236}">
                <a16:creationId xmlns:a16="http://schemas.microsoft.com/office/drawing/2014/main" id="{98B4F756-0AE2-6D46-9976-B102D6B347C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567197" y="5925246"/>
            <a:ext cx="1930108" cy="704869"/>
          </a:xfrm>
          <a:prstGeom prst="rect">
            <a:avLst/>
          </a:prstGeom>
        </p:spPr>
      </p:pic>
    </p:spTree>
    <p:extLst>
      <p:ext uri="{BB962C8B-B14F-4D97-AF65-F5344CB8AC3E}">
        <p14:creationId xmlns:p14="http://schemas.microsoft.com/office/powerpoint/2010/main" val="12151338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5708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C92502-E093-B743-9110-1F93541804CC}"/>
              </a:ext>
            </a:extLst>
          </p:cNvPr>
          <p:cNvSpPr>
            <a:spLocks noGrp="1"/>
          </p:cNvSpPr>
          <p:nvPr>
            <p:ph type="title"/>
          </p:nvPr>
        </p:nvSpPr>
        <p:spPr/>
        <p:txBody>
          <a:bodyPr/>
          <a:lstStyle/>
          <a:p>
            <a:r>
              <a:rPr lang="nl-NL" dirty="0"/>
              <a:t>Wij </a:t>
            </a:r>
            <a:r>
              <a:rPr lang="nl-NL"/>
              <a:t>zijn NEN.</a:t>
            </a:r>
            <a:endParaRPr lang="nl-NL" dirty="0"/>
          </a:p>
        </p:txBody>
      </p:sp>
      <p:sp>
        <p:nvSpPr>
          <p:cNvPr id="3" name="Tijdelijke aanduiding voor tekst 2">
            <a:extLst>
              <a:ext uri="{FF2B5EF4-FFF2-40B4-BE49-F238E27FC236}">
                <a16:creationId xmlns:a16="http://schemas.microsoft.com/office/drawing/2014/main" id="{B10D2A43-115B-9946-B491-831D0CB9B470}"/>
              </a:ext>
            </a:extLst>
          </p:cNvPr>
          <p:cNvSpPr>
            <a:spLocks noGrp="1"/>
          </p:cNvSpPr>
          <p:nvPr>
            <p:ph type="body" sz="quarter" idx="13"/>
          </p:nvPr>
        </p:nvSpPr>
        <p:spPr/>
        <p:txBody>
          <a:bodyPr/>
          <a:lstStyle/>
          <a:p>
            <a:r>
              <a:rPr lang="nl-NL" sz="2000" b="1" dirty="0">
                <a:solidFill>
                  <a:schemeClr val="accent1"/>
                </a:solidFill>
              </a:rPr>
              <a:t>Het Koninklijk Nederlands Normalisatie Instituut </a:t>
            </a:r>
          </a:p>
          <a:p>
            <a:r>
              <a:rPr lang="nl-NL" sz="2000" b="1" dirty="0">
                <a:solidFill>
                  <a:schemeClr val="accent1"/>
                </a:solidFill>
              </a:rPr>
              <a:t>dat mens, markt en maatschappij vooruithelpt. </a:t>
            </a:r>
          </a:p>
          <a:p>
            <a:endParaRPr lang="nl-NL" dirty="0"/>
          </a:p>
          <a:p>
            <a:r>
              <a:rPr lang="nl-NL" sz="1800" dirty="0"/>
              <a:t>Als bedrijf is het een continu proces om de veranderingen in de markt bij te houden. Door het aanschaffen en toepassen van normen kun je borgen dat jouw product of dienst aan </a:t>
            </a:r>
          </a:p>
          <a:p>
            <a:r>
              <a:rPr lang="nl-NL" sz="1800" dirty="0"/>
              <a:t>de afspraken voldoet wat betreft kwaliteit, duurzaamheid, veiligheid en betrouwbaarheid. </a:t>
            </a:r>
          </a:p>
          <a:p>
            <a:endParaRPr lang="nl-NL" dirty="0"/>
          </a:p>
        </p:txBody>
      </p:sp>
      <p:pic>
        <p:nvPicPr>
          <p:cNvPr id="8" name="Tijdelijke aanduiding voor afbeelding 7">
            <a:extLst>
              <a:ext uri="{FF2B5EF4-FFF2-40B4-BE49-F238E27FC236}">
                <a16:creationId xmlns:a16="http://schemas.microsoft.com/office/drawing/2014/main" id="{1229F128-18FB-1D45-A6F4-EFA8CE557D13}"/>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7104" r="17104"/>
          <a:stretch/>
        </p:blipFill>
        <p:spPr>
          <a:xfrm>
            <a:off x="7980000" y="593780"/>
            <a:ext cx="4212000" cy="4260103"/>
          </a:xfrm>
        </p:spPr>
      </p:pic>
      <p:sp>
        <p:nvSpPr>
          <p:cNvPr id="5" name="Tijdelijke aanduiding voor tekst 4">
            <a:extLst>
              <a:ext uri="{FF2B5EF4-FFF2-40B4-BE49-F238E27FC236}">
                <a16:creationId xmlns:a16="http://schemas.microsoft.com/office/drawing/2014/main" id="{5BFCBA83-2264-4743-A64D-71C0703EDC46}"/>
              </a:ext>
            </a:extLst>
          </p:cNvPr>
          <p:cNvSpPr>
            <a:spLocks noGrp="1"/>
          </p:cNvSpPr>
          <p:nvPr>
            <p:ph type="body" sz="quarter" idx="14"/>
          </p:nvPr>
        </p:nvSpPr>
        <p:spPr/>
        <p:txBody>
          <a:bodyPr/>
          <a:lstStyle/>
          <a:p>
            <a:endParaRPr lang="nl-NL"/>
          </a:p>
        </p:txBody>
      </p:sp>
    </p:spTree>
    <p:extLst>
      <p:ext uri="{BB962C8B-B14F-4D97-AF65-F5344CB8AC3E}">
        <p14:creationId xmlns:p14="http://schemas.microsoft.com/office/powerpoint/2010/main" val="3366795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2F651C-C77B-2A42-9049-A89187B1B7A9}"/>
              </a:ext>
            </a:extLst>
          </p:cNvPr>
          <p:cNvSpPr>
            <a:spLocks noGrp="1"/>
          </p:cNvSpPr>
          <p:nvPr>
            <p:ph type="title"/>
          </p:nvPr>
        </p:nvSpPr>
        <p:spPr>
          <a:xfrm>
            <a:off x="831850" y="1709737"/>
            <a:ext cx="7920000" cy="1586121"/>
          </a:xfrm>
        </p:spPr>
        <p:txBody>
          <a:bodyPr/>
          <a:lstStyle/>
          <a:p>
            <a:r>
              <a:rPr lang="nl-NL" spc="0" dirty="0"/>
              <a:t>Werk slimmer met </a:t>
            </a:r>
            <a:br>
              <a:rPr lang="nl-NL" spc="0" dirty="0"/>
            </a:br>
            <a:r>
              <a:rPr lang="nl-NL" spc="0" dirty="0"/>
              <a:t>NEN Connect</a:t>
            </a:r>
          </a:p>
        </p:txBody>
      </p:sp>
    </p:spTree>
    <p:extLst>
      <p:ext uri="{BB962C8B-B14F-4D97-AF65-F5344CB8AC3E}">
        <p14:creationId xmlns:p14="http://schemas.microsoft.com/office/powerpoint/2010/main" val="4135302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49FF573-78F3-8B4D-871C-884A36AC8D60}"/>
              </a:ext>
            </a:extLst>
          </p:cNvPr>
          <p:cNvSpPr>
            <a:spLocks noGrp="1"/>
          </p:cNvSpPr>
          <p:nvPr>
            <p:ph type="body" sz="quarter" idx="13"/>
          </p:nvPr>
        </p:nvSpPr>
        <p:spPr>
          <a:xfrm>
            <a:off x="839786" y="3627621"/>
            <a:ext cx="3222000" cy="2285817"/>
          </a:xfrm>
        </p:spPr>
        <p:txBody>
          <a:bodyPr tIns="216000"/>
          <a:lstStyle/>
          <a:p>
            <a:r>
              <a:rPr lang="nl-NL" sz="1600" dirty="0"/>
              <a:t>Je gehele collectie bij elkaar.</a:t>
            </a:r>
          </a:p>
        </p:txBody>
      </p:sp>
      <p:sp>
        <p:nvSpPr>
          <p:cNvPr id="3" name="Tijdelijke aanduiding voor tekst 2">
            <a:extLst>
              <a:ext uri="{FF2B5EF4-FFF2-40B4-BE49-F238E27FC236}">
                <a16:creationId xmlns:a16="http://schemas.microsoft.com/office/drawing/2014/main" id="{3CDBC5ED-D722-B945-87F8-1B3E8AA0ADF3}"/>
              </a:ext>
            </a:extLst>
          </p:cNvPr>
          <p:cNvSpPr>
            <a:spLocks noGrp="1"/>
          </p:cNvSpPr>
          <p:nvPr>
            <p:ph type="body" idx="10"/>
          </p:nvPr>
        </p:nvSpPr>
        <p:spPr>
          <a:xfrm>
            <a:off x="839788" y="465508"/>
            <a:ext cx="4500000" cy="307777"/>
          </a:xfrm>
        </p:spPr>
        <p:txBody>
          <a:bodyPr/>
          <a:lstStyle/>
          <a:p>
            <a:r>
              <a:rPr lang="nl-NL" dirty="0"/>
              <a:t>Waarom NEN Connect?</a:t>
            </a:r>
          </a:p>
        </p:txBody>
      </p:sp>
      <p:sp>
        <p:nvSpPr>
          <p:cNvPr id="4" name="Titel 3">
            <a:extLst>
              <a:ext uri="{FF2B5EF4-FFF2-40B4-BE49-F238E27FC236}">
                <a16:creationId xmlns:a16="http://schemas.microsoft.com/office/drawing/2014/main" id="{CA19279B-D686-DD46-90C9-EEE14CDA3541}"/>
              </a:ext>
            </a:extLst>
          </p:cNvPr>
          <p:cNvSpPr>
            <a:spLocks noGrp="1"/>
          </p:cNvSpPr>
          <p:nvPr>
            <p:ph type="title"/>
          </p:nvPr>
        </p:nvSpPr>
        <p:spPr/>
        <p:txBody>
          <a:bodyPr/>
          <a:lstStyle/>
          <a:p>
            <a:r>
              <a:rPr lang="nl-NL" dirty="0"/>
              <a:t>Werk slimmer met NEN Connect </a:t>
            </a:r>
          </a:p>
        </p:txBody>
      </p:sp>
      <p:sp>
        <p:nvSpPr>
          <p:cNvPr id="5" name="Tijdelijke aanduiding voor tekst 4">
            <a:extLst>
              <a:ext uri="{FF2B5EF4-FFF2-40B4-BE49-F238E27FC236}">
                <a16:creationId xmlns:a16="http://schemas.microsoft.com/office/drawing/2014/main" id="{3CA757CA-6602-3F4D-9C23-A2966DC69E01}"/>
              </a:ext>
            </a:extLst>
          </p:cNvPr>
          <p:cNvSpPr>
            <a:spLocks noGrp="1"/>
          </p:cNvSpPr>
          <p:nvPr>
            <p:ph type="body" idx="14"/>
          </p:nvPr>
        </p:nvSpPr>
        <p:spPr>
          <a:xfrm>
            <a:off x="838200" y="2859202"/>
            <a:ext cx="3222000" cy="936000"/>
          </a:xfrm>
          <a:solidFill>
            <a:schemeClr val="accent4"/>
          </a:solidFill>
        </p:spPr>
        <p:txBody>
          <a:bodyPr tIns="216000" anchor="t" anchorCtr="0"/>
          <a:lstStyle/>
          <a:p>
            <a:r>
              <a:rPr lang="nl-NL" sz="1600" dirty="0">
                <a:solidFill>
                  <a:schemeClr val="bg2"/>
                </a:solidFill>
              </a:rPr>
              <a:t>Alle normen op één plek</a:t>
            </a:r>
          </a:p>
        </p:txBody>
      </p:sp>
      <p:sp>
        <p:nvSpPr>
          <p:cNvPr id="6" name="Tijdelijke aanduiding voor tekst 5">
            <a:extLst>
              <a:ext uri="{FF2B5EF4-FFF2-40B4-BE49-F238E27FC236}">
                <a16:creationId xmlns:a16="http://schemas.microsoft.com/office/drawing/2014/main" id="{44409A1C-963F-9B48-A702-4FA2EB7BD875}"/>
              </a:ext>
            </a:extLst>
          </p:cNvPr>
          <p:cNvSpPr>
            <a:spLocks noGrp="1"/>
          </p:cNvSpPr>
          <p:nvPr>
            <p:ph type="body" sz="quarter" idx="15"/>
          </p:nvPr>
        </p:nvSpPr>
        <p:spPr>
          <a:xfrm>
            <a:off x="8130211" y="3627619"/>
            <a:ext cx="3222000" cy="2285819"/>
          </a:xfrm>
        </p:spPr>
        <p:txBody>
          <a:bodyPr tIns="216000" rIns="216000"/>
          <a:lstStyle/>
          <a:p>
            <a:r>
              <a:rPr lang="nl-NL" sz="1600" dirty="0"/>
              <a:t>Ook offline met de NEN </a:t>
            </a:r>
          </a:p>
          <a:p>
            <a:r>
              <a:rPr lang="nl-NL" sz="1600" dirty="0"/>
              <a:t>Connect app. </a:t>
            </a:r>
          </a:p>
        </p:txBody>
      </p:sp>
      <p:sp>
        <p:nvSpPr>
          <p:cNvPr id="7" name="Tijdelijke aanduiding voor tekst 6">
            <a:extLst>
              <a:ext uri="{FF2B5EF4-FFF2-40B4-BE49-F238E27FC236}">
                <a16:creationId xmlns:a16="http://schemas.microsoft.com/office/drawing/2014/main" id="{5C35CAFC-651D-2041-9F33-6A55DEFCB580}"/>
              </a:ext>
            </a:extLst>
          </p:cNvPr>
          <p:cNvSpPr>
            <a:spLocks noGrp="1"/>
          </p:cNvSpPr>
          <p:nvPr>
            <p:ph type="body" idx="16"/>
          </p:nvPr>
        </p:nvSpPr>
        <p:spPr>
          <a:xfrm>
            <a:off x="8122242" y="2859202"/>
            <a:ext cx="3222000" cy="900000"/>
          </a:xfrm>
          <a:solidFill>
            <a:schemeClr val="accent4"/>
          </a:solidFill>
        </p:spPr>
        <p:txBody>
          <a:bodyPr tIns="216000" anchor="t" anchorCtr="0"/>
          <a:lstStyle/>
          <a:p>
            <a:r>
              <a:rPr lang="nl-NL" sz="1600" dirty="0">
                <a:solidFill>
                  <a:schemeClr val="bg2"/>
                </a:solidFill>
              </a:rPr>
              <a:t>Altijd toegankelijk voor de hele organisatie</a:t>
            </a:r>
          </a:p>
        </p:txBody>
      </p:sp>
      <p:sp>
        <p:nvSpPr>
          <p:cNvPr id="8" name="Tijdelijke aanduiding voor tekst 7">
            <a:extLst>
              <a:ext uri="{FF2B5EF4-FFF2-40B4-BE49-F238E27FC236}">
                <a16:creationId xmlns:a16="http://schemas.microsoft.com/office/drawing/2014/main" id="{2B6A1AAF-89B4-0F4C-80C4-D775C74CA254}"/>
              </a:ext>
            </a:extLst>
          </p:cNvPr>
          <p:cNvSpPr>
            <a:spLocks noGrp="1"/>
          </p:cNvSpPr>
          <p:nvPr>
            <p:ph type="body" sz="quarter" idx="17"/>
          </p:nvPr>
        </p:nvSpPr>
        <p:spPr>
          <a:xfrm>
            <a:off x="4484998" y="3627620"/>
            <a:ext cx="3222000" cy="2285818"/>
          </a:xfrm>
        </p:spPr>
        <p:txBody>
          <a:bodyPr tIns="216000"/>
          <a:lstStyle/>
          <a:p>
            <a:r>
              <a:rPr lang="nl-NL" sz="1600" dirty="0"/>
              <a:t>In één oogopslag de laatste wijzigingen.</a:t>
            </a:r>
          </a:p>
        </p:txBody>
      </p:sp>
      <p:sp>
        <p:nvSpPr>
          <p:cNvPr id="9" name="Tijdelijke aanduiding voor tekst 8">
            <a:extLst>
              <a:ext uri="{FF2B5EF4-FFF2-40B4-BE49-F238E27FC236}">
                <a16:creationId xmlns:a16="http://schemas.microsoft.com/office/drawing/2014/main" id="{C22C38AE-0BAF-5948-843E-1DBAC0485365}"/>
              </a:ext>
            </a:extLst>
          </p:cNvPr>
          <p:cNvSpPr>
            <a:spLocks noGrp="1"/>
          </p:cNvSpPr>
          <p:nvPr>
            <p:ph type="body" idx="18"/>
          </p:nvPr>
        </p:nvSpPr>
        <p:spPr>
          <a:xfrm>
            <a:off x="4483412" y="2859200"/>
            <a:ext cx="3222000" cy="900000"/>
          </a:xfrm>
          <a:solidFill>
            <a:schemeClr val="accent4"/>
          </a:solidFill>
        </p:spPr>
        <p:txBody>
          <a:bodyPr lIns="180000" tIns="216000" rIns="180000" anchor="t" anchorCtr="0"/>
          <a:lstStyle/>
          <a:p>
            <a:r>
              <a:rPr lang="nl-NL" sz="1600" dirty="0">
                <a:solidFill>
                  <a:schemeClr val="bg2"/>
                </a:solidFill>
              </a:rPr>
              <a:t>Altijd de meest actuele normen</a:t>
            </a:r>
          </a:p>
        </p:txBody>
      </p:sp>
      <p:sp>
        <p:nvSpPr>
          <p:cNvPr id="13" name="Tekstvak 12">
            <a:extLst>
              <a:ext uri="{FF2B5EF4-FFF2-40B4-BE49-F238E27FC236}">
                <a16:creationId xmlns:a16="http://schemas.microsoft.com/office/drawing/2014/main" id="{37EE9D8D-3E91-A644-A818-21EEC8FD6198}"/>
              </a:ext>
            </a:extLst>
          </p:cNvPr>
          <p:cNvSpPr txBox="1"/>
          <p:nvPr/>
        </p:nvSpPr>
        <p:spPr>
          <a:xfrm>
            <a:off x="838201" y="2105546"/>
            <a:ext cx="10525156" cy="707886"/>
          </a:xfrm>
          <a:prstGeom prst="rect">
            <a:avLst/>
          </a:prstGeom>
          <a:noFill/>
        </p:spPr>
        <p:txBody>
          <a:bodyPr wrap="square" lIns="0" rtlCol="0">
            <a:spAutoFit/>
          </a:bodyPr>
          <a:lstStyle/>
          <a:p>
            <a:r>
              <a:rPr lang="nl-NL" sz="2000" b="1" dirty="0"/>
              <a:t>De online totaaloplossing in het beheren en gebruiken van je gehele normencollectie. </a:t>
            </a:r>
          </a:p>
          <a:p>
            <a:endParaRPr lang="nl-NL" sz="2000" dirty="0"/>
          </a:p>
        </p:txBody>
      </p:sp>
    </p:spTree>
    <p:extLst>
      <p:ext uri="{BB962C8B-B14F-4D97-AF65-F5344CB8AC3E}">
        <p14:creationId xmlns:p14="http://schemas.microsoft.com/office/powerpoint/2010/main" val="2913361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EN Connect_moodfilm2020_nieuwe logo">
            <a:hlinkClick r:id="" action="ppaction://media"/>
            <a:extLst>
              <a:ext uri="{FF2B5EF4-FFF2-40B4-BE49-F238E27FC236}">
                <a16:creationId xmlns:a16="http://schemas.microsoft.com/office/drawing/2014/main" id="{0A35405B-1AF8-4440-9EE7-E4D565B2A1C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5831"/>
            <a:ext cx="12192000" cy="6858000"/>
          </a:xfrm>
          <a:prstGeom prst="rect">
            <a:avLst/>
          </a:prstGeom>
        </p:spPr>
      </p:pic>
    </p:spTree>
    <p:extLst>
      <p:ext uri="{BB962C8B-B14F-4D97-AF65-F5344CB8AC3E}">
        <p14:creationId xmlns:p14="http://schemas.microsoft.com/office/powerpoint/2010/main" val="228423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2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2A61B9-F8FD-CD44-85A0-247D0B56A2AC}"/>
              </a:ext>
            </a:extLst>
          </p:cNvPr>
          <p:cNvSpPr>
            <a:spLocks noGrp="1"/>
          </p:cNvSpPr>
          <p:nvPr>
            <p:ph type="title"/>
          </p:nvPr>
        </p:nvSpPr>
        <p:spPr>
          <a:xfrm>
            <a:off x="831850" y="1709738"/>
            <a:ext cx="7920000" cy="555217"/>
          </a:xfrm>
        </p:spPr>
        <p:txBody>
          <a:bodyPr/>
          <a:lstStyle/>
          <a:p>
            <a:r>
              <a:rPr lang="nl-NL" spc="0" dirty="0"/>
              <a:t>Twee assortimenten</a:t>
            </a:r>
          </a:p>
        </p:txBody>
      </p:sp>
    </p:spTree>
    <p:extLst>
      <p:ext uri="{BB962C8B-B14F-4D97-AF65-F5344CB8AC3E}">
        <p14:creationId xmlns:p14="http://schemas.microsoft.com/office/powerpoint/2010/main" val="1596489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BB258CDE-62ED-4604-8355-6D8DE216E56F}"/>
              </a:ext>
            </a:extLst>
          </p:cNvPr>
          <p:cNvSpPr>
            <a:spLocks noGrp="1"/>
          </p:cNvSpPr>
          <p:nvPr>
            <p:ph type="body" idx="14"/>
          </p:nvPr>
        </p:nvSpPr>
        <p:spPr>
          <a:xfrm>
            <a:off x="839788" y="1910314"/>
            <a:ext cx="8405813" cy="555217"/>
          </a:xfrm>
        </p:spPr>
        <p:txBody>
          <a:bodyPr lIns="0">
            <a:noAutofit/>
          </a:bodyPr>
          <a:lstStyle/>
          <a:p>
            <a:r>
              <a:rPr lang="nl-NL" sz="2000" dirty="0"/>
              <a:t>Alle Nederlandse, Europese en internationale normen </a:t>
            </a:r>
          </a:p>
        </p:txBody>
      </p:sp>
      <p:sp>
        <p:nvSpPr>
          <p:cNvPr id="51" name="Titel 50">
            <a:extLst>
              <a:ext uri="{FF2B5EF4-FFF2-40B4-BE49-F238E27FC236}">
                <a16:creationId xmlns:a16="http://schemas.microsoft.com/office/drawing/2014/main" id="{D969C9F7-ECA7-8D43-993E-34EF00593C72}"/>
              </a:ext>
            </a:extLst>
          </p:cNvPr>
          <p:cNvSpPr>
            <a:spLocks noGrp="1"/>
          </p:cNvSpPr>
          <p:nvPr>
            <p:ph type="title"/>
          </p:nvPr>
        </p:nvSpPr>
        <p:spPr>
          <a:xfrm>
            <a:off x="838200" y="1192286"/>
            <a:ext cx="10515600" cy="555217"/>
          </a:xfrm>
        </p:spPr>
        <p:txBody>
          <a:bodyPr/>
          <a:lstStyle/>
          <a:p>
            <a:r>
              <a:rPr lang="nl-NL" sz="4400" dirty="0"/>
              <a:t>1. Kernassortiment</a:t>
            </a:r>
          </a:p>
        </p:txBody>
      </p:sp>
      <p:pic>
        <p:nvPicPr>
          <p:cNvPr id="55" name="Afbeelding 54">
            <a:extLst>
              <a:ext uri="{FF2B5EF4-FFF2-40B4-BE49-F238E27FC236}">
                <a16:creationId xmlns:a16="http://schemas.microsoft.com/office/drawing/2014/main" id="{F7B2A389-358E-9146-AB51-53578C5B94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6757" y="4482132"/>
            <a:ext cx="1297356" cy="1025361"/>
          </a:xfrm>
          <a:prstGeom prst="rect">
            <a:avLst/>
          </a:prstGeom>
        </p:spPr>
      </p:pic>
      <p:pic>
        <p:nvPicPr>
          <p:cNvPr id="56" name="Afbeelding 55">
            <a:extLst>
              <a:ext uri="{FF2B5EF4-FFF2-40B4-BE49-F238E27FC236}">
                <a16:creationId xmlns:a16="http://schemas.microsoft.com/office/drawing/2014/main" id="{D0D9CC0A-4DD1-5C45-BB3B-B6E014C6DC6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38102" y="4642016"/>
            <a:ext cx="1675274" cy="926984"/>
          </a:xfrm>
          <a:prstGeom prst="rect">
            <a:avLst/>
          </a:prstGeom>
        </p:spPr>
      </p:pic>
      <p:pic>
        <p:nvPicPr>
          <p:cNvPr id="57" name="Afbeelding 56">
            <a:extLst>
              <a:ext uri="{FF2B5EF4-FFF2-40B4-BE49-F238E27FC236}">
                <a16:creationId xmlns:a16="http://schemas.microsoft.com/office/drawing/2014/main" id="{BA71FFB4-266A-0F4B-AE1A-C49758DE28A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935052" y="4339236"/>
            <a:ext cx="2146843" cy="1302787"/>
          </a:xfrm>
          <a:prstGeom prst="rect">
            <a:avLst/>
          </a:prstGeom>
        </p:spPr>
      </p:pic>
      <p:pic>
        <p:nvPicPr>
          <p:cNvPr id="58" name="Afbeelding 57">
            <a:extLst>
              <a:ext uri="{FF2B5EF4-FFF2-40B4-BE49-F238E27FC236}">
                <a16:creationId xmlns:a16="http://schemas.microsoft.com/office/drawing/2014/main" id="{B5A306A6-1CBA-6E46-A4A3-8AD8386D7E2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638102" y="2818050"/>
            <a:ext cx="1989499" cy="1105277"/>
          </a:xfrm>
          <a:prstGeom prst="rect">
            <a:avLst/>
          </a:prstGeom>
        </p:spPr>
      </p:pic>
      <p:pic>
        <p:nvPicPr>
          <p:cNvPr id="59" name="Afbeelding 58">
            <a:extLst>
              <a:ext uri="{FF2B5EF4-FFF2-40B4-BE49-F238E27FC236}">
                <a16:creationId xmlns:a16="http://schemas.microsoft.com/office/drawing/2014/main" id="{0CEC8342-91F2-604B-965A-A647C18452F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887794" y="2895351"/>
            <a:ext cx="1216319" cy="947057"/>
          </a:xfrm>
          <a:prstGeom prst="rect">
            <a:avLst/>
          </a:prstGeom>
        </p:spPr>
      </p:pic>
      <p:pic>
        <p:nvPicPr>
          <p:cNvPr id="9" name="Afbeelding 8">
            <a:extLst>
              <a:ext uri="{FF2B5EF4-FFF2-40B4-BE49-F238E27FC236}">
                <a16:creationId xmlns:a16="http://schemas.microsoft.com/office/drawing/2014/main" id="{514D0B9A-2547-7F45-BB5B-4545742A8C4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425508" y="2812500"/>
            <a:ext cx="3152835" cy="1105277"/>
          </a:xfrm>
          <a:prstGeom prst="rect">
            <a:avLst/>
          </a:prstGeom>
        </p:spPr>
      </p:pic>
    </p:spTree>
    <p:extLst>
      <p:ext uri="{BB962C8B-B14F-4D97-AF65-F5344CB8AC3E}">
        <p14:creationId xmlns:p14="http://schemas.microsoft.com/office/powerpoint/2010/main" val="3688318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a:extLst>
              <a:ext uri="{FF2B5EF4-FFF2-40B4-BE49-F238E27FC236}">
                <a16:creationId xmlns:a16="http://schemas.microsoft.com/office/drawing/2014/main" id="{3AAA7877-AFF3-410B-8165-FF542653775A}"/>
              </a:ext>
            </a:extLst>
          </p:cNvPr>
          <p:cNvSpPr>
            <a:spLocks noGrp="1"/>
          </p:cNvSpPr>
          <p:nvPr>
            <p:ph type="body" idx="16"/>
          </p:nvPr>
        </p:nvSpPr>
        <p:spPr>
          <a:xfrm>
            <a:off x="838200" y="1910309"/>
            <a:ext cx="10513861" cy="930138"/>
          </a:xfrm>
        </p:spPr>
        <p:txBody>
          <a:bodyPr lIns="0"/>
          <a:lstStyle/>
          <a:p>
            <a:r>
              <a:rPr lang="nl-NL" sz="2000" dirty="0"/>
              <a:t>Alle normen van andere normalisatie-instituten </a:t>
            </a:r>
          </a:p>
        </p:txBody>
      </p:sp>
      <p:pic>
        <p:nvPicPr>
          <p:cNvPr id="46" name="Afbeelding 45">
            <a:extLst>
              <a:ext uri="{FF2B5EF4-FFF2-40B4-BE49-F238E27FC236}">
                <a16:creationId xmlns:a16="http://schemas.microsoft.com/office/drawing/2014/main" id="{6F6F1A6D-7F9A-0A4C-B77C-1F869E85D0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858" y="2780529"/>
            <a:ext cx="753519" cy="389318"/>
          </a:xfrm>
          <a:prstGeom prst="rect">
            <a:avLst/>
          </a:prstGeom>
        </p:spPr>
      </p:pic>
      <p:sp>
        <p:nvSpPr>
          <p:cNvPr id="43" name="Titel 42">
            <a:extLst>
              <a:ext uri="{FF2B5EF4-FFF2-40B4-BE49-F238E27FC236}">
                <a16:creationId xmlns:a16="http://schemas.microsoft.com/office/drawing/2014/main" id="{1EF654F5-2258-7B44-B2C4-2D11414AA117}"/>
              </a:ext>
            </a:extLst>
          </p:cNvPr>
          <p:cNvSpPr>
            <a:spLocks noGrp="1"/>
          </p:cNvSpPr>
          <p:nvPr>
            <p:ph type="title"/>
          </p:nvPr>
        </p:nvSpPr>
        <p:spPr>
          <a:xfrm>
            <a:off x="838200" y="1192286"/>
            <a:ext cx="5762883" cy="555217"/>
          </a:xfrm>
        </p:spPr>
        <p:txBody>
          <a:bodyPr/>
          <a:lstStyle/>
          <a:p>
            <a:r>
              <a:rPr lang="nl-NL" sz="4400" dirty="0"/>
              <a:t>2. Plusassortiment</a:t>
            </a:r>
          </a:p>
        </p:txBody>
      </p:sp>
      <p:pic>
        <p:nvPicPr>
          <p:cNvPr id="47" name="Afbeelding 46">
            <a:extLst>
              <a:ext uri="{FF2B5EF4-FFF2-40B4-BE49-F238E27FC236}">
                <a16:creationId xmlns:a16="http://schemas.microsoft.com/office/drawing/2014/main" id="{9542ECAC-615D-D548-8E4B-94E7B0ADDE5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144351" y="2887147"/>
            <a:ext cx="923714" cy="176083"/>
          </a:xfrm>
          <a:prstGeom prst="rect">
            <a:avLst/>
          </a:prstGeom>
        </p:spPr>
      </p:pic>
      <p:pic>
        <p:nvPicPr>
          <p:cNvPr id="48" name="Afbeelding 47">
            <a:extLst>
              <a:ext uri="{FF2B5EF4-FFF2-40B4-BE49-F238E27FC236}">
                <a16:creationId xmlns:a16="http://schemas.microsoft.com/office/drawing/2014/main" id="{2BEE7551-E98B-D647-ADBE-E9CD0ACD9E9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455177" y="2720580"/>
            <a:ext cx="509216" cy="509216"/>
          </a:xfrm>
          <a:prstGeom prst="rect">
            <a:avLst/>
          </a:prstGeom>
        </p:spPr>
      </p:pic>
      <p:pic>
        <p:nvPicPr>
          <p:cNvPr id="49" name="Afbeelding 48">
            <a:extLst>
              <a:ext uri="{FF2B5EF4-FFF2-40B4-BE49-F238E27FC236}">
                <a16:creationId xmlns:a16="http://schemas.microsoft.com/office/drawing/2014/main" id="{BA43C379-B42A-B94D-8BCA-A5040BDECBC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302310" y="2685620"/>
            <a:ext cx="579137" cy="579137"/>
          </a:xfrm>
          <a:prstGeom prst="rect">
            <a:avLst/>
          </a:prstGeom>
        </p:spPr>
      </p:pic>
      <p:pic>
        <p:nvPicPr>
          <p:cNvPr id="50" name="Afbeelding 49">
            <a:extLst>
              <a:ext uri="{FF2B5EF4-FFF2-40B4-BE49-F238E27FC236}">
                <a16:creationId xmlns:a16="http://schemas.microsoft.com/office/drawing/2014/main" id="{5B8C4871-91C6-6548-942D-30F504ACB88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227663" y="2793265"/>
            <a:ext cx="1027619" cy="363846"/>
          </a:xfrm>
          <a:prstGeom prst="rect">
            <a:avLst/>
          </a:prstGeom>
        </p:spPr>
      </p:pic>
      <p:pic>
        <p:nvPicPr>
          <p:cNvPr id="51" name="Afbeelding 50">
            <a:extLst>
              <a:ext uri="{FF2B5EF4-FFF2-40B4-BE49-F238E27FC236}">
                <a16:creationId xmlns:a16="http://schemas.microsoft.com/office/drawing/2014/main" id="{A9529909-E3AE-524E-AC47-C8A42F4EE56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354646" y="2670220"/>
            <a:ext cx="478233" cy="478233"/>
          </a:xfrm>
          <a:prstGeom prst="rect">
            <a:avLst/>
          </a:prstGeom>
        </p:spPr>
      </p:pic>
      <p:pic>
        <p:nvPicPr>
          <p:cNvPr id="52" name="Afbeelding 51">
            <a:extLst>
              <a:ext uri="{FF2B5EF4-FFF2-40B4-BE49-F238E27FC236}">
                <a16:creationId xmlns:a16="http://schemas.microsoft.com/office/drawing/2014/main" id="{43BA14B9-C30E-FF47-A409-0AF7FE35278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467195" y="2824099"/>
            <a:ext cx="758613" cy="302179"/>
          </a:xfrm>
          <a:prstGeom prst="rect">
            <a:avLst/>
          </a:prstGeom>
        </p:spPr>
      </p:pic>
      <p:pic>
        <p:nvPicPr>
          <p:cNvPr id="53" name="Afbeelding 52">
            <a:extLst>
              <a:ext uri="{FF2B5EF4-FFF2-40B4-BE49-F238E27FC236}">
                <a16:creationId xmlns:a16="http://schemas.microsoft.com/office/drawing/2014/main" id="{694E37AA-B850-5446-BEEB-6A150BDACD5F}"/>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593323" y="2769830"/>
            <a:ext cx="594380" cy="410717"/>
          </a:xfrm>
          <a:prstGeom prst="rect">
            <a:avLst/>
          </a:prstGeom>
        </p:spPr>
      </p:pic>
      <p:pic>
        <p:nvPicPr>
          <p:cNvPr id="54" name="Afbeelding 53">
            <a:extLst>
              <a:ext uri="{FF2B5EF4-FFF2-40B4-BE49-F238E27FC236}">
                <a16:creationId xmlns:a16="http://schemas.microsoft.com/office/drawing/2014/main" id="{0C265AAD-3A98-3A49-8057-745711582035}"/>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603144" y="2822118"/>
            <a:ext cx="594378" cy="400215"/>
          </a:xfrm>
          <a:prstGeom prst="rect">
            <a:avLst/>
          </a:prstGeom>
        </p:spPr>
      </p:pic>
      <p:pic>
        <p:nvPicPr>
          <p:cNvPr id="55" name="Afbeelding 54">
            <a:extLst>
              <a:ext uri="{FF2B5EF4-FFF2-40B4-BE49-F238E27FC236}">
                <a16:creationId xmlns:a16="http://schemas.microsoft.com/office/drawing/2014/main" id="{8CF76DED-2B4F-8546-B731-E3EF5DCF7132}"/>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0008259" y="2714758"/>
            <a:ext cx="520860" cy="520860"/>
          </a:xfrm>
          <a:prstGeom prst="rect">
            <a:avLst/>
          </a:prstGeom>
        </p:spPr>
      </p:pic>
      <p:pic>
        <p:nvPicPr>
          <p:cNvPr id="56" name="Afbeelding 55">
            <a:extLst>
              <a:ext uri="{FF2B5EF4-FFF2-40B4-BE49-F238E27FC236}">
                <a16:creationId xmlns:a16="http://schemas.microsoft.com/office/drawing/2014/main" id="{6B80830B-F0AD-1E40-A508-C4B00C28E7DF}"/>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0832991" y="2646345"/>
            <a:ext cx="523502" cy="523502"/>
          </a:xfrm>
          <a:prstGeom prst="rect">
            <a:avLst/>
          </a:prstGeom>
        </p:spPr>
      </p:pic>
      <p:pic>
        <p:nvPicPr>
          <p:cNvPr id="57" name="Afbeelding 56">
            <a:extLst>
              <a:ext uri="{FF2B5EF4-FFF2-40B4-BE49-F238E27FC236}">
                <a16:creationId xmlns:a16="http://schemas.microsoft.com/office/drawing/2014/main" id="{EA26F9F6-496B-E644-9EAC-FDBB0A1186FB}"/>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835073" y="3478256"/>
            <a:ext cx="570886" cy="523502"/>
          </a:xfrm>
          <a:prstGeom prst="rect">
            <a:avLst/>
          </a:prstGeom>
        </p:spPr>
      </p:pic>
      <p:pic>
        <p:nvPicPr>
          <p:cNvPr id="58" name="Afbeelding 57">
            <a:extLst>
              <a:ext uri="{FF2B5EF4-FFF2-40B4-BE49-F238E27FC236}">
                <a16:creationId xmlns:a16="http://schemas.microsoft.com/office/drawing/2014/main" id="{7D399CB5-6FC7-6F43-8064-426D0591EFE7}"/>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2603910" y="3464827"/>
            <a:ext cx="569647" cy="569647"/>
          </a:xfrm>
          <a:prstGeom prst="rect">
            <a:avLst/>
          </a:prstGeom>
        </p:spPr>
      </p:pic>
      <p:pic>
        <p:nvPicPr>
          <p:cNvPr id="59" name="Afbeelding 58">
            <a:extLst>
              <a:ext uri="{FF2B5EF4-FFF2-40B4-BE49-F238E27FC236}">
                <a16:creationId xmlns:a16="http://schemas.microsoft.com/office/drawing/2014/main" id="{CDC8BE68-3199-0045-9B86-BC5C7C82F03F}"/>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1797846" y="3438781"/>
            <a:ext cx="552319" cy="523502"/>
          </a:xfrm>
          <a:prstGeom prst="rect">
            <a:avLst/>
          </a:prstGeom>
        </p:spPr>
      </p:pic>
      <p:pic>
        <p:nvPicPr>
          <p:cNvPr id="60" name="Afbeelding 59">
            <a:extLst>
              <a:ext uri="{FF2B5EF4-FFF2-40B4-BE49-F238E27FC236}">
                <a16:creationId xmlns:a16="http://schemas.microsoft.com/office/drawing/2014/main" id="{C200758E-9666-0842-854F-2CE2DDC9B600}"/>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3518195" y="3567958"/>
            <a:ext cx="577345" cy="357952"/>
          </a:xfrm>
          <a:prstGeom prst="rect">
            <a:avLst/>
          </a:prstGeom>
        </p:spPr>
      </p:pic>
      <p:pic>
        <p:nvPicPr>
          <p:cNvPr id="61" name="Afbeelding 60">
            <a:extLst>
              <a:ext uri="{FF2B5EF4-FFF2-40B4-BE49-F238E27FC236}">
                <a16:creationId xmlns:a16="http://schemas.microsoft.com/office/drawing/2014/main" id="{FED8169C-2238-1D43-AE71-6068C100F654}"/>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5561117" y="3601801"/>
            <a:ext cx="627534" cy="418356"/>
          </a:xfrm>
          <a:prstGeom prst="rect">
            <a:avLst/>
          </a:prstGeom>
        </p:spPr>
      </p:pic>
      <p:pic>
        <p:nvPicPr>
          <p:cNvPr id="62" name="Afbeelding 61">
            <a:extLst>
              <a:ext uri="{FF2B5EF4-FFF2-40B4-BE49-F238E27FC236}">
                <a16:creationId xmlns:a16="http://schemas.microsoft.com/office/drawing/2014/main" id="{4DA6237E-B539-8B47-82E1-E9015167F8B3}"/>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6501118" y="3551242"/>
            <a:ext cx="579579" cy="437904"/>
          </a:xfrm>
          <a:prstGeom prst="rect">
            <a:avLst/>
          </a:prstGeom>
        </p:spPr>
      </p:pic>
      <p:pic>
        <p:nvPicPr>
          <p:cNvPr id="63" name="Afbeelding 62">
            <a:extLst>
              <a:ext uri="{FF2B5EF4-FFF2-40B4-BE49-F238E27FC236}">
                <a16:creationId xmlns:a16="http://schemas.microsoft.com/office/drawing/2014/main" id="{2A372A53-BAFE-E742-9A8C-94C4F76C5266}"/>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9559833" y="3639618"/>
            <a:ext cx="604479" cy="349528"/>
          </a:xfrm>
          <a:prstGeom prst="rect">
            <a:avLst/>
          </a:prstGeom>
        </p:spPr>
      </p:pic>
      <p:pic>
        <p:nvPicPr>
          <p:cNvPr id="64" name="Afbeelding 63">
            <a:extLst>
              <a:ext uri="{FF2B5EF4-FFF2-40B4-BE49-F238E27FC236}">
                <a16:creationId xmlns:a16="http://schemas.microsoft.com/office/drawing/2014/main" id="{F6F0AA60-4811-BA4E-851C-21E824B06D12}"/>
              </a:ext>
            </a:extLst>
          </p:cNvPr>
          <p:cNvPicPr>
            <a:picLocks noChangeAspect="1"/>
          </p:cNvPicPr>
          <p:nvPr/>
        </p:nvPicPr>
        <p:blipFill>
          <a:blip r:embed="rId21">
            <a:extLst>
              <a:ext uri="{28A0092B-C50C-407E-A947-70E740481C1C}">
                <a14:useLocalDpi xmlns:a14="http://schemas.microsoft.com/office/drawing/2010/main" val="0"/>
              </a:ext>
            </a:extLst>
          </a:blip>
          <a:srcRect/>
          <a:stretch/>
        </p:blipFill>
        <p:spPr>
          <a:xfrm>
            <a:off x="7489140" y="3600284"/>
            <a:ext cx="535751" cy="389636"/>
          </a:xfrm>
          <a:prstGeom prst="rect">
            <a:avLst/>
          </a:prstGeom>
        </p:spPr>
      </p:pic>
      <p:pic>
        <p:nvPicPr>
          <p:cNvPr id="65" name="Afbeelding 64">
            <a:extLst>
              <a:ext uri="{FF2B5EF4-FFF2-40B4-BE49-F238E27FC236}">
                <a16:creationId xmlns:a16="http://schemas.microsoft.com/office/drawing/2014/main" id="{7F702861-B6EF-7748-AE38-98DFF4153470}"/>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a:off x="8443088" y="3604332"/>
            <a:ext cx="573701" cy="357951"/>
          </a:xfrm>
          <a:prstGeom prst="rect">
            <a:avLst/>
          </a:prstGeom>
        </p:spPr>
      </p:pic>
      <p:pic>
        <p:nvPicPr>
          <p:cNvPr id="66" name="Afbeelding 65">
            <a:extLst>
              <a:ext uri="{FF2B5EF4-FFF2-40B4-BE49-F238E27FC236}">
                <a16:creationId xmlns:a16="http://schemas.microsoft.com/office/drawing/2014/main" id="{87271158-8EF7-9141-9A87-FE533071C8BB}"/>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10445963" y="3516993"/>
            <a:ext cx="1023446" cy="556218"/>
          </a:xfrm>
          <a:prstGeom prst="rect">
            <a:avLst/>
          </a:prstGeom>
        </p:spPr>
      </p:pic>
      <p:pic>
        <p:nvPicPr>
          <p:cNvPr id="67" name="Afbeelding 66">
            <a:extLst>
              <a:ext uri="{FF2B5EF4-FFF2-40B4-BE49-F238E27FC236}">
                <a16:creationId xmlns:a16="http://schemas.microsoft.com/office/drawing/2014/main" id="{A9F0317E-7729-474A-8A4E-F5EC7389F5A8}"/>
              </a:ext>
            </a:extLst>
          </p:cNvPr>
          <p:cNvPicPr>
            <a:picLocks noChangeAspect="1"/>
          </p:cNvPicPr>
          <p:nvPr/>
        </p:nvPicPr>
        <p:blipFill>
          <a:blip r:embed="rId24">
            <a:extLst>
              <a:ext uri="{28A0092B-C50C-407E-A947-70E740481C1C}">
                <a14:useLocalDpi xmlns:a14="http://schemas.microsoft.com/office/drawing/2010/main" val="0"/>
              </a:ext>
            </a:extLst>
          </a:blip>
          <a:srcRect/>
          <a:stretch/>
        </p:blipFill>
        <p:spPr>
          <a:xfrm>
            <a:off x="748547" y="5347096"/>
            <a:ext cx="782303" cy="286682"/>
          </a:xfrm>
          <a:prstGeom prst="rect">
            <a:avLst/>
          </a:prstGeom>
        </p:spPr>
      </p:pic>
      <p:pic>
        <p:nvPicPr>
          <p:cNvPr id="68" name="Afbeelding 67">
            <a:extLst>
              <a:ext uri="{FF2B5EF4-FFF2-40B4-BE49-F238E27FC236}">
                <a16:creationId xmlns:a16="http://schemas.microsoft.com/office/drawing/2014/main" id="{24178CBB-3311-A346-8D53-A2701C39C50E}"/>
              </a:ext>
            </a:extLst>
          </p:cNvPr>
          <p:cNvPicPr>
            <a:picLocks noChangeAspect="1"/>
          </p:cNvPicPr>
          <p:nvPr/>
        </p:nvPicPr>
        <p:blipFill>
          <a:blip r:embed="rId25">
            <a:extLst>
              <a:ext uri="{28A0092B-C50C-407E-A947-70E740481C1C}">
                <a14:useLocalDpi xmlns:a14="http://schemas.microsoft.com/office/drawing/2010/main" val="0"/>
              </a:ext>
            </a:extLst>
          </a:blip>
          <a:srcRect/>
          <a:stretch/>
        </p:blipFill>
        <p:spPr>
          <a:xfrm>
            <a:off x="837147" y="4446870"/>
            <a:ext cx="935212" cy="412126"/>
          </a:xfrm>
          <a:prstGeom prst="rect">
            <a:avLst/>
          </a:prstGeom>
        </p:spPr>
      </p:pic>
      <p:pic>
        <p:nvPicPr>
          <p:cNvPr id="69" name="Afbeelding 68">
            <a:extLst>
              <a:ext uri="{FF2B5EF4-FFF2-40B4-BE49-F238E27FC236}">
                <a16:creationId xmlns:a16="http://schemas.microsoft.com/office/drawing/2014/main" id="{AEFE80E4-DE18-8C48-AAC1-6F06FEE97F0A}"/>
              </a:ext>
            </a:extLst>
          </p:cNvPr>
          <p:cNvPicPr>
            <a:picLocks noChangeAspect="1"/>
          </p:cNvPicPr>
          <p:nvPr/>
        </p:nvPicPr>
        <p:blipFill>
          <a:blip r:embed="rId26">
            <a:extLst>
              <a:ext uri="{28A0092B-C50C-407E-A947-70E740481C1C}">
                <a14:useLocalDpi xmlns:a14="http://schemas.microsoft.com/office/drawing/2010/main" val="0"/>
              </a:ext>
            </a:extLst>
          </a:blip>
          <a:srcRect/>
          <a:stretch/>
        </p:blipFill>
        <p:spPr>
          <a:xfrm>
            <a:off x="2080168" y="4537586"/>
            <a:ext cx="784364" cy="230695"/>
          </a:xfrm>
          <a:prstGeom prst="rect">
            <a:avLst/>
          </a:prstGeom>
        </p:spPr>
      </p:pic>
      <p:pic>
        <p:nvPicPr>
          <p:cNvPr id="70" name="Afbeelding 69">
            <a:extLst>
              <a:ext uri="{FF2B5EF4-FFF2-40B4-BE49-F238E27FC236}">
                <a16:creationId xmlns:a16="http://schemas.microsoft.com/office/drawing/2014/main" id="{1DACAA78-1AE3-5C49-BCE8-99EFAB0D5680}"/>
              </a:ext>
            </a:extLst>
          </p:cNvPr>
          <p:cNvPicPr>
            <a:picLocks noChangeAspect="1"/>
          </p:cNvPicPr>
          <p:nvPr/>
        </p:nvPicPr>
        <p:blipFill>
          <a:blip r:embed="rId27">
            <a:extLst>
              <a:ext uri="{28A0092B-C50C-407E-A947-70E740481C1C}">
                <a14:useLocalDpi xmlns:a14="http://schemas.microsoft.com/office/drawing/2010/main" val="0"/>
              </a:ext>
            </a:extLst>
          </a:blip>
          <a:srcRect/>
          <a:stretch/>
        </p:blipFill>
        <p:spPr>
          <a:xfrm>
            <a:off x="3172341" y="4471416"/>
            <a:ext cx="508247" cy="363035"/>
          </a:xfrm>
          <a:prstGeom prst="rect">
            <a:avLst/>
          </a:prstGeom>
        </p:spPr>
      </p:pic>
      <p:pic>
        <p:nvPicPr>
          <p:cNvPr id="71" name="Afbeelding 70">
            <a:extLst>
              <a:ext uri="{FF2B5EF4-FFF2-40B4-BE49-F238E27FC236}">
                <a16:creationId xmlns:a16="http://schemas.microsoft.com/office/drawing/2014/main" id="{20635A51-6E15-1E43-B61F-5B3A24498496}"/>
              </a:ext>
            </a:extLst>
          </p:cNvPr>
          <p:cNvPicPr>
            <a:picLocks noChangeAspect="1"/>
          </p:cNvPicPr>
          <p:nvPr/>
        </p:nvPicPr>
        <p:blipFill>
          <a:blip r:embed="rId28">
            <a:extLst>
              <a:ext uri="{28A0092B-C50C-407E-A947-70E740481C1C}">
                <a14:useLocalDpi xmlns:a14="http://schemas.microsoft.com/office/drawing/2010/main" val="0"/>
              </a:ext>
            </a:extLst>
          </a:blip>
          <a:srcRect/>
          <a:stretch/>
        </p:blipFill>
        <p:spPr>
          <a:xfrm>
            <a:off x="3988397" y="4427929"/>
            <a:ext cx="545808" cy="450008"/>
          </a:xfrm>
          <a:prstGeom prst="rect">
            <a:avLst/>
          </a:prstGeom>
        </p:spPr>
      </p:pic>
      <p:pic>
        <p:nvPicPr>
          <p:cNvPr id="72" name="Afbeelding 71">
            <a:extLst>
              <a:ext uri="{FF2B5EF4-FFF2-40B4-BE49-F238E27FC236}">
                <a16:creationId xmlns:a16="http://schemas.microsoft.com/office/drawing/2014/main" id="{733DAB19-8364-4F48-B438-DBDE6D8A26A8}"/>
              </a:ext>
            </a:extLst>
          </p:cNvPr>
          <p:cNvPicPr>
            <a:picLocks noChangeAspect="1"/>
          </p:cNvPicPr>
          <p:nvPr/>
        </p:nvPicPr>
        <p:blipFill>
          <a:blip r:embed="rId29">
            <a:extLst>
              <a:ext uri="{28A0092B-C50C-407E-A947-70E740481C1C}">
                <a14:useLocalDpi xmlns:a14="http://schemas.microsoft.com/office/drawing/2010/main" val="0"/>
              </a:ext>
            </a:extLst>
          </a:blip>
          <a:srcRect/>
          <a:stretch/>
        </p:blipFill>
        <p:spPr>
          <a:xfrm>
            <a:off x="4842014" y="4487472"/>
            <a:ext cx="1236898" cy="330922"/>
          </a:xfrm>
          <a:prstGeom prst="rect">
            <a:avLst/>
          </a:prstGeom>
        </p:spPr>
      </p:pic>
      <p:pic>
        <p:nvPicPr>
          <p:cNvPr id="73" name="Afbeelding 72">
            <a:extLst>
              <a:ext uri="{FF2B5EF4-FFF2-40B4-BE49-F238E27FC236}">
                <a16:creationId xmlns:a16="http://schemas.microsoft.com/office/drawing/2014/main" id="{D1F5E057-9864-BC4C-B128-8BC448C06904}"/>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6386721" y="4435464"/>
            <a:ext cx="438882" cy="434938"/>
          </a:xfrm>
          <a:prstGeom prst="rect">
            <a:avLst/>
          </a:prstGeom>
        </p:spPr>
      </p:pic>
      <p:pic>
        <p:nvPicPr>
          <p:cNvPr id="74" name="Afbeelding 73">
            <a:extLst>
              <a:ext uri="{FF2B5EF4-FFF2-40B4-BE49-F238E27FC236}">
                <a16:creationId xmlns:a16="http://schemas.microsoft.com/office/drawing/2014/main" id="{28FE7295-A8A5-F94C-9F63-BCF9A7B8DBFD}"/>
              </a:ext>
            </a:extLst>
          </p:cNvPr>
          <p:cNvPicPr>
            <a:picLocks noChangeAspect="1"/>
          </p:cNvPicPr>
          <p:nvPr/>
        </p:nvPicPr>
        <p:blipFill>
          <a:blip r:embed="rId31">
            <a:extLst>
              <a:ext uri="{28A0092B-C50C-407E-A947-70E740481C1C}">
                <a14:useLocalDpi xmlns:a14="http://schemas.microsoft.com/office/drawing/2010/main" val="0"/>
              </a:ext>
            </a:extLst>
          </a:blip>
          <a:srcRect/>
          <a:stretch/>
        </p:blipFill>
        <p:spPr>
          <a:xfrm>
            <a:off x="7133412" y="4537586"/>
            <a:ext cx="703340" cy="230694"/>
          </a:xfrm>
          <a:prstGeom prst="rect">
            <a:avLst/>
          </a:prstGeom>
        </p:spPr>
      </p:pic>
      <p:pic>
        <p:nvPicPr>
          <p:cNvPr id="75" name="Afbeelding 74">
            <a:extLst>
              <a:ext uri="{FF2B5EF4-FFF2-40B4-BE49-F238E27FC236}">
                <a16:creationId xmlns:a16="http://schemas.microsoft.com/office/drawing/2014/main" id="{11C6F446-A9CC-0345-BE2E-F81443C8957F}"/>
              </a:ext>
            </a:extLst>
          </p:cNvPr>
          <p:cNvPicPr>
            <a:picLocks noChangeAspect="1"/>
          </p:cNvPicPr>
          <p:nvPr/>
        </p:nvPicPr>
        <p:blipFill>
          <a:blip r:embed="rId32">
            <a:extLst>
              <a:ext uri="{28A0092B-C50C-407E-A947-70E740481C1C}">
                <a14:useLocalDpi xmlns:a14="http://schemas.microsoft.com/office/drawing/2010/main" val="0"/>
              </a:ext>
            </a:extLst>
          </a:blip>
          <a:srcRect/>
          <a:stretch/>
        </p:blipFill>
        <p:spPr>
          <a:xfrm>
            <a:off x="8144561" y="4443078"/>
            <a:ext cx="590217" cy="419711"/>
          </a:xfrm>
          <a:prstGeom prst="rect">
            <a:avLst/>
          </a:prstGeom>
        </p:spPr>
      </p:pic>
      <p:pic>
        <p:nvPicPr>
          <p:cNvPr id="76" name="Afbeelding 75">
            <a:extLst>
              <a:ext uri="{FF2B5EF4-FFF2-40B4-BE49-F238E27FC236}">
                <a16:creationId xmlns:a16="http://schemas.microsoft.com/office/drawing/2014/main" id="{57C918E5-6D46-2746-8BA6-1FA7A9FDD730}"/>
              </a:ext>
            </a:extLst>
          </p:cNvPr>
          <p:cNvPicPr>
            <a:picLocks noChangeAspect="1"/>
          </p:cNvPicPr>
          <p:nvPr/>
        </p:nvPicPr>
        <p:blipFill>
          <a:blip r:embed="rId33">
            <a:extLst>
              <a:ext uri="{28A0092B-C50C-407E-A947-70E740481C1C}">
                <a14:useLocalDpi xmlns:a14="http://schemas.microsoft.com/office/drawing/2010/main" val="0"/>
              </a:ext>
            </a:extLst>
          </a:blip>
          <a:srcRect/>
          <a:stretch/>
        </p:blipFill>
        <p:spPr>
          <a:xfrm>
            <a:off x="9042587" y="4446026"/>
            <a:ext cx="413814" cy="413814"/>
          </a:xfrm>
          <a:prstGeom prst="rect">
            <a:avLst/>
          </a:prstGeom>
        </p:spPr>
      </p:pic>
      <p:pic>
        <p:nvPicPr>
          <p:cNvPr id="77" name="Afbeelding 76">
            <a:extLst>
              <a:ext uri="{FF2B5EF4-FFF2-40B4-BE49-F238E27FC236}">
                <a16:creationId xmlns:a16="http://schemas.microsoft.com/office/drawing/2014/main" id="{92DC0CE1-920B-9A48-BF71-1316B9167598}"/>
              </a:ext>
            </a:extLst>
          </p:cNvPr>
          <p:cNvPicPr>
            <a:picLocks noChangeAspect="1"/>
          </p:cNvPicPr>
          <p:nvPr/>
        </p:nvPicPr>
        <p:blipFill>
          <a:blip r:embed="rId34">
            <a:extLst>
              <a:ext uri="{28A0092B-C50C-407E-A947-70E740481C1C}">
                <a14:useLocalDpi xmlns:a14="http://schemas.microsoft.com/office/drawing/2010/main" val="0"/>
              </a:ext>
            </a:extLst>
          </a:blip>
          <a:srcRect/>
          <a:stretch/>
        </p:blipFill>
        <p:spPr>
          <a:xfrm>
            <a:off x="9764210" y="4406648"/>
            <a:ext cx="494518" cy="492571"/>
          </a:xfrm>
          <a:prstGeom prst="rect">
            <a:avLst/>
          </a:prstGeom>
        </p:spPr>
      </p:pic>
      <p:pic>
        <p:nvPicPr>
          <p:cNvPr id="78" name="Afbeelding 77">
            <a:extLst>
              <a:ext uri="{FF2B5EF4-FFF2-40B4-BE49-F238E27FC236}">
                <a16:creationId xmlns:a16="http://schemas.microsoft.com/office/drawing/2014/main" id="{B26122CF-A01B-6D4A-A467-B6844DAB301F}"/>
              </a:ext>
            </a:extLst>
          </p:cNvPr>
          <p:cNvPicPr>
            <a:picLocks noChangeAspect="1"/>
          </p:cNvPicPr>
          <p:nvPr/>
        </p:nvPicPr>
        <p:blipFill>
          <a:blip r:embed="rId35">
            <a:extLst>
              <a:ext uri="{28A0092B-C50C-407E-A947-70E740481C1C}">
                <a14:useLocalDpi xmlns:a14="http://schemas.microsoft.com/office/drawing/2010/main" val="0"/>
              </a:ext>
            </a:extLst>
          </a:blip>
          <a:srcRect/>
          <a:stretch/>
        </p:blipFill>
        <p:spPr>
          <a:xfrm>
            <a:off x="10566534" y="4415334"/>
            <a:ext cx="782303" cy="475199"/>
          </a:xfrm>
          <a:prstGeom prst="rect">
            <a:avLst/>
          </a:prstGeom>
        </p:spPr>
      </p:pic>
      <p:pic>
        <p:nvPicPr>
          <p:cNvPr id="79" name="Afbeelding 78">
            <a:extLst>
              <a:ext uri="{FF2B5EF4-FFF2-40B4-BE49-F238E27FC236}">
                <a16:creationId xmlns:a16="http://schemas.microsoft.com/office/drawing/2014/main" id="{193D2B93-955A-F64D-B585-93D54B450152}"/>
              </a:ext>
            </a:extLst>
          </p:cNvPr>
          <p:cNvPicPr>
            <a:picLocks noChangeAspect="1"/>
          </p:cNvPicPr>
          <p:nvPr/>
        </p:nvPicPr>
        <p:blipFill>
          <a:blip r:embed="rId36">
            <a:extLst>
              <a:ext uri="{28A0092B-C50C-407E-A947-70E740481C1C}">
                <a14:useLocalDpi xmlns:a14="http://schemas.microsoft.com/office/drawing/2010/main" val="0"/>
              </a:ext>
            </a:extLst>
          </a:blip>
          <a:srcRect/>
          <a:stretch/>
        </p:blipFill>
        <p:spPr>
          <a:xfrm>
            <a:off x="1862334" y="5372701"/>
            <a:ext cx="782303" cy="235473"/>
          </a:xfrm>
          <a:prstGeom prst="rect">
            <a:avLst/>
          </a:prstGeom>
        </p:spPr>
      </p:pic>
      <p:pic>
        <p:nvPicPr>
          <p:cNvPr id="80" name="Afbeelding 79">
            <a:extLst>
              <a:ext uri="{FF2B5EF4-FFF2-40B4-BE49-F238E27FC236}">
                <a16:creationId xmlns:a16="http://schemas.microsoft.com/office/drawing/2014/main" id="{2CF2834A-A9F5-644D-9E41-FADF7D46F7E3}"/>
              </a:ext>
            </a:extLst>
          </p:cNvPr>
          <p:cNvPicPr>
            <a:picLocks noChangeAspect="1"/>
          </p:cNvPicPr>
          <p:nvPr/>
        </p:nvPicPr>
        <p:blipFill>
          <a:blip r:embed="rId37">
            <a:extLst>
              <a:ext uri="{28A0092B-C50C-407E-A947-70E740481C1C}">
                <a14:useLocalDpi xmlns:a14="http://schemas.microsoft.com/office/drawing/2010/main" val="0"/>
              </a:ext>
            </a:extLst>
          </a:blip>
          <a:srcRect/>
          <a:stretch/>
        </p:blipFill>
        <p:spPr>
          <a:xfrm>
            <a:off x="2976121" y="5220404"/>
            <a:ext cx="534969" cy="540066"/>
          </a:xfrm>
          <a:prstGeom prst="rect">
            <a:avLst/>
          </a:prstGeom>
        </p:spPr>
      </p:pic>
      <p:pic>
        <p:nvPicPr>
          <p:cNvPr id="81" name="Afbeelding 80">
            <a:extLst>
              <a:ext uri="{FF2B5EF4-FFF2-40B4-BE49-F238E27FC236}">
                <a16:creationId xmlns:a16="http://schemas.microsoft.com/office/drawing/2014/main" id="{DCBAC9E0-A9EA-DD4E-98CA-E5125D4D9B2C}"/>
              </a:ext>
            </a:extLst>
          </p:cNvPr>
          <p:cNvPicPr>
            <a:picLocks noChangeAspect="1"/>
          </p:cNvPicPr>
          <p:nvPr/>
        </p:nvPicPr>
        <p:blipFill>
          <a:blip r:embed="rId38">
            <a:extLst>
              <a:ext uri="{28A0092B-C50C-407E-A947-70E740481C1C}">
                <a14:useLocalDpi xmlns:a14="http://schemas.microsoft.com/office/drawing/2010/main" val="0"/>
              </a:ext>
            </a:extLst>
          </a:blip>
          <a:srcRect/>
          <a:stretch/>
        </p:blipFill>
        <p:spPr>
          <a:xfrm>
            <a:off x="3842574" y="5231889"/>
            <a:ext cx="641201" cy="517097"/>
          </a:xfrm>
          <a:prstGeom prst="rect">
            <a:avLst/>
          </a:prstGeom>
        </p:spPr>
      </p:pic>
      <p:pic>
        <p:nvPicPr>
          <p:cNvPr id="82" name="Afbeelding 81">
            <a:extLst>
              <a:ext uri="{FF2B5EF4-FFF2-40B4-BE49-F238E27FC236}">
                <a16:creationId xmlns:a16="http://schemas.microsoft.com/office/drawing/2014/main" id="{422098FF-19E3-374D-B827-4354EE4FE77B}"/>
              </a:ext>
            </a:extLst>
          </p:cNvPr>
          <p:cNvPicPr>
            <a:picLocks noChangeAspect="1"/>
          </p:cNvPicPr>
          <p:nvPr/>
        </p:nvPicPr>
        <p:blipFill>
          <a:blip r:embed="rId39">
            <a:extLst>
              <a:ext uri="{28A0092B-C50C-407E-A947-70E740481C1C}">
                <a14:useLocalDpi xmlns:a14="http://schemas.microsoft.com/office/drawing/2010/main" val="0"/>
              </a:ext>
            </a:extLst>
          </a:blip>
          <a:srcRect/>
          <a:stretch/>
        </p:blipFill>
        <p:spPr>
          <a:xfrm>
            <a:off x="4815259" y="5259760"/>
            <a:ext cx="461354" cy="461354"/>
          </a:xfrm>
          <a:prstGeom prst="rect">
            <a:avLst/>
          </a:prstGeom>
        </p:spPr>
      </p:pic>
      <p:pic>
        <p:nvPicPr>
          <p:cNvPr id="83" name="Afbeelding 82">
            <a:extLst>
              <a:ext uri="{FF2B5EF4-FFF2-40B4-BE49-F238E27FC236}">
                <a16:creationId xmlns:a16="http://schemas.microsoft.com/office/drawing/2014/main" id="{B527C1A4-9A5A-E641-83CD-35C0A12D0EAD}"/>
              </a:ext>
            </a:extLst>
          </p:cNvPr>
          <p:cNvPicPr>
            <a:picLocks noChangeAspect="1"/>
          </p:cNvPicPr>
          <p:nvPr/>
        </p:nvPicPr>
        <p:blipFill>
          <a:blip r:embed="rId40">
            <a:extLst>
              <a:ext uri="{28A0092B-C50C-407E-A947-70E740481C1C}">
                <a14:useLocalDpi xmlns:a14="http://schemas.microsoft.com/office/drawing/2010/main" val="0"/>
              </a:ext>
            </a:extLst>
          </a:blip>
          <a:srcRect/>
          <a:stretch/>
        </p:blipFill>
        <p:spPr>
          <a:xfrm>
            <a:off x="5608097" y="5256139"/>
            <a:ext cx="702895" cy="468596"/>
          </a:xfrm>
          <a:prstGeom prst="rect">
            <a:avLst/>
          </a:prstGeom>
        </p:spPr>
      </p:pic>
      <p:pic>
        <p:nvPicPr>
          <p:cNvPr id="84" name="Afbeelding 83">
            <a:extLst>
              <a:ext uri="{FF2B5EF4-FFF2-40B4-BE49-F238E27FC236}">
                <a16:creationId xmlns:a16="http://schemas.microsoft.com/office/drawing/2014/main" id="{B62D7130-B009-C840-BBBC-9120FCC7BEF4}"/>
              </a:ext>
            </a:extLst>
          </p:cNvPr>
          <p:cNvPicPr>
            <a:picLocks noChangeAspect="1"/>
          </p:cNvPicPr>
          <p:nvPr/>
        </p:nvPicPr>
        <p:blipFill>
          <a:blip r:embed="rId41">
            <a:extLst>
              <a:ext uri="{28A0092B-C50C-407E-A947-70E740481C1C}">
                <a14:useLocalDpi xmlns:a14="http://schemas.microsoft.com/office/drawing/2010/main" val="0"/>
              </a:ext>
            </a:extLst>
          </a:blip>
          <a:srcRect/>
          <a:stretch/>
        </p:blipFill>
        <p:spPr>
          <a:xfrm>
            <a:off x="6642476" y="5273563"/>
            <a:ext cx="433748" cy="433748"/>
          </a:xfrm>
          <a:prstGeom prst="rect">
            <a:avLst/>
          </a:prstGeom>
        </p:spPr>
      </p:pic>
      <p:pic>
        <p:nvPicPr>
          <p:cNvPr id="85" name="Afbeelding 84">
            <a:extLst>
              <a:ext uri="{FF2B5EF4-FFF2-40B4-BE49-F238E27FC236}">
                <a16:creationId xmlns:a16="http://schemas.microsoft.com/office/drawing/2014/main" id="{61FAF9FF-3B57-3447-B12A-A6A8C26BB156}"/>
              </a:ext>
            </a:extLst>
          </p:cNvPr>
          <p:cNvPicPr>
            <a:picLocks noChangeAspect="1"/>
          </p:cNvPicPr>
          <p:nvPr/>
        </p:nvPicPr>
        <p:blipFill>
          <a:blip r:embed="rId42">
            <a:extLst>
              <a:ext uri="{28A0092B-C50C-407E-A947-70E740481C1C}">
                <a14:useLocalDpi xmlns:a14="http://schemas.microsoft.com/office/drawing/2010/main" val="0"/>
              </a:ext>
            </a:extLst>
          </a:blip>
          <a:srcRect/>
          <a:stretch/>
        </p:blipFill>
        <p:spPr>
          <a:xfrm>
            <a:off x="7407708" y="5243178"/>
            <a:ext cx="724886" cy="494518"/>
          </a:xfrm>
          <a:prstGeom prst="rect">
            <a:avLst/>
          </a:prstGeom>
        </p:spPr>
      </p:pic>
      <p:pic>
        <p:nvPicPr>
          <p:cNvPr id="86" name="Afbeelding 85">
            <a:extLst>
              <a:ext uri="{FF2B5EF4-FFF2-40B4-BE49-F238E27FC236}">
                <a16:creationId xmlns:a16="http://schemas.microsoft.com/office/drawing/2014/main" id="{6108E5D5-4BC2-8C44-9910-D519288CD1D8}"/>
              </a:ext>
            </a:extLst>
          </p:cNvPr>
          <p:cNvPicPr>
            <a:picLocks noChangeAspect="1"/>
          </p:cNvPicPr>
          <p:nvPr/>
        </p:nvPicPr>
        <p:blipFill>
          <a:blip r:embed="rId43">
            <a:extLst>
              <a:ext uri="{28A0092B-C50C-407E-A947-70E740481C1C}">
                <a14:useLocalDpi xmlns:a14="http://schemas.microsoft.com/office/drawing/2010/main" val="0"/>
              </a:ext>
            </a:extLst>
          </a:blip>
          <a:srcRect/>
          <a:stretch/>
        </p:blipFill>
        <p:spPr>
          <a:xfrm>
            <a:off x="8464078" y="5320499"/>
            <a:ext cx="1079034" cy="339877"/>
          </a:xfrm>
          <a:prstGeom prst="rect">
            <a:avLst/>
          </a:prstGeom>
        </p:spPr>
      </p:pic>
      <p:pic>
        <p:nvPicPr>
          <p:cNvPr id="87" name="Afbeelding 86">
            <a:extLst>
              <a:ext uri="{FF2B5EF4-FFF2-40B4-BE49-F238E27FC236}">
                <a16:creationId xmlns:a16="http://schemas.microsoft.com/office/drawing/2014/main" id="{5CE80074-3C68-9247-A292-ED8600289C2F}"/>
              </a:ext>
            </a:extLst>
          </p:cNvPr>
          <p:cNvPicPr>
            <a:picLocks noChangeAspect="1"/>
          </p:cNvPicPr>
          <p:nvPr/>
        </p:nvPicPr>
        <p:blipFill>
          <a:blip r:embed="rId44">
            <a:extLst>
              <a:ext uri="{28A0092B-C50C-407E-A947-70E740481C1C}">
                <a14:useLocalDpi xmlns:a14="http://schemas.microsoft.com/office/drawing/2010/main" val="0"/>
              </a:ext>
            </a:extLst>
          </a:blip>
          <a:srcRect/>
          <a:stretch/>
        </p:blipFill>
        <p:spPr>
          <a:xfrm>
            <a:off x="9874596" y="5251209"/>
            <a:ext cx="478457" cy="478457"/>
          </a:xfrm>
          <a:prstGeom prst="rect">
            <a:avLst/>
          </a:prstGeom>
        </p:spPr>
      </p:pic>
      <p:pic>
        <p:nvPicPr>
          <p:cNvPr id="88" name="Afbeelding 87">
            <a:extLst>
              <a:ext uri="{FF2B5EF4-FFF2-40B4-BE49-F238E27FC236}">
                <a16:creationId xmlns:a16="http://schemas.microsoft.com/office/drawing/2014/main" id="{70658769-9CEE-EE4D-AF10-572EAB0B65EA}"/>
              </a:ext>
            </a:extLst>
          </p:cNvPr>
          <p:cNvPicPr>
            <a:picLocks noChangeAspect="1"/>
          </p:cNvPicPr>
          <p:nvPr/>
        </p:nvPicPr>
        <p:blipFill>
          <a:blip r:embed="rId45">
            <a:extLst>
              <a:ext uri="{28A0092B-C50C-407E-A947-70E740481C1C}">
                <a14:useLocalDpi xmlns:a14="http://schemas.microsoft.com/office/drawing/2010/main" val="0"/>
              </a:ext>
            </a:extLst>
          </a:blip>
          <a:srcRect/>
          <a:stretch/>
        </p:blipFill>
        <p:spPr>
          <a:xfrm>
            <a:off x="10684540" y="5322449"/>
            <a:ext cx="671953" cy="335976"/>
          </a:xfrm>
          <a:prstGeom prst="rect">
            <a:avLst/>
          </a:prstGeom>
        </p:spPr>
      </p:pic>
      <p:pic>
        <p:nvPicPr>
          <p:cNvPr id="89" name="Afbeelding 88">
            <a:extLst>
              <a:ext uri="{FF2B5EF4-FFF2-40B4-BE49-F238E27FC236}">
                <a16:creationId xmlns:a16="http://schemas.microsoft.com/office/drawing/2014/main" id="{BFAE35A9-0A81-4646-85A6-188A2F076293}"/>
              </a:ext>
            </a:extLst>
          </p:cNvPr>
          <p:cNvPicPr>
            <a:picLocks noChangeAspect="1"/>
          </p:cNvPicPr>
          <p:nvPr/>
        </p:nvPicPr>
        <p:blipFill>
          <a:blip r:embed="rId46">
            <a:extLst>
              <a:ext uri="{28A0092B-C50C-407E-A947-70E740481C1C}">
                <a14:useLocalDpi xmlns:a14="http://schemas.microsoft.com/office/drawing/2010/main" val="0"/>
              </a:ext>
            </a:extLst>
          </a:blip>
          <a:srcRect/>
          <a:stretch/>
        </p:blipFill>
        <p:spPr>
          <a:xfrm>
            <a:off x="4362904" y="3475637"/>
            <a:ext cx="912905" cy="513509"/>
          </a:xfrm>
          <a:prstGeom prst="rect">
            <a:avLst/>
          </a:prstGeom>
        </p:spPr>
      </p:pic>
    </p:spTree>
    <p:extLst>
      <p:ext uri="{BB962C8B-B14F-4D97-AF65-F5344CB8AC3E}">
        <p14:creationId xmlns:p14="http://schemas.microsoft.com/office/powerpoint/2010/main" val="3741549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0E0B9B-6ED7-A641-AB2C-85FF6FC26CB6}"/>
              </a:ext>
            </a:extLst>
          </p:cNvPr>
          <p:cNvSpPr>
            <a:spLocks noGrp="1"/>
          </p:cNvSpPr>
          <p:nvPr>
            <p:ph type="title"/>
          </p:nvPr>
        </p:nvSpPr>
        <p:spPr>
          <a:xfrm>
            <a:off x="831850" y="1709738"/>
            <a:ext cx="7920000" cy="555217"/>
          </a:xfrm>
        </p:spPr>
        <p:txBody>
          <a:bodyPr/>
          <a:lstStyle/>
          <a:p>
            <a:r>
              <a:rPr lang="nl-NL" spc="0" dirty="0"/>
              <a:t>NEN Connect opties</a:t>
            </a:r>
          </a:p>
        </p:txBody>
      </p:sp>
    </p:spTree>
    <p:extLst>
      <p:ext uri="{BB962C8B-B14F-4D97-AF65-F5344CB8AC3E}">
        <p14:creationId xmlns:p14="http://schemas.microsoft.com/office/powerpoint/2010/main" val="67930811"/>
      </p:ext>
    </p:extLst>
  </p:cSld>
  <p:clrMapOvr>
    <a:masterClrMapping/>
  </p:clrMapOvr>
</p:sld>
</file>

<file path=ppt/theme/theme1.xml><?xml version="1.0" encoding="utf-8"?>
<a:theme xmlns:a="http://schemas.openxmlformats.org/drawingml/2006/main" name="NEN">
  <a:themeElements>
    <a:clrScheme name="NEN">
      <a:dk1>
        <a:sysClr val="windowText" lastClr="000000"/>
      </a:dk1>
      <a:lt1>
        <a:sysClr val="window" lastClr="FFFFFF"/>
      </a:lt1>
      <a:dk2>
        <a:srgbClr val="000000"/>
      </a:dk2>
      <a:lt2>
        <a:srgbClr val="FFFFFF"/>
      </a:lt2>
      <a:accent1>
        <a:srgbClr val="00205B"/>
      </a:accent1>
      <a:accent2>
        <a:srgbClr val="306AB2"/>
      </a:accent2>
      <a:accent3>
        <a:srgbClr val="EBF1FA"/>
      </a:accent3>
      <a:accent4>
        <a:srgbClr val="00838B"/>
      </a:accent4>
      <a:accent5>
        <a:srgbClr val="EDF6EE"/>
      </a:accent5>
      <a:accent6>
        <a:srgbClr val="D14124"/>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lIns="72000" tIns="72000" rIns="72000" bIns="72000" rtlCol="0" anchor="ctr"/>
      <a:lstStyle>
        <a:defPPr algn="ctr">
          <a:defRPr sz="130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300" smtClean="0"/>
        </a:defPPr>
      </a:lstStyle>
    </a:txDef>
  </a:objectDefaults>
  <a:extraClrSchemeLst/>
  <a:extLst>
    <a:ext uri="{05A4C25C-085E-4340-85A3-A5531E510DB2}">
      <thm15:themeFamily xmlns:thm15="http://schemas.microsoft.com/office/thememl/2012/main" name="PPT Template NEN nieuw logo.potx" id="{BEC102F6-970E-4B8C-A3B8-76D8E49D0014}" vid="{ACBD78B4-3779-48B4-A0F7-A5F4C48B35DA}"/>
    </a:ext>
  </a:extLst>
</a:theme>
</file>

<file path=ppt/theme/theme2.xml><?xml version="1.0" encoding="utf-8"?>
<a:theme xmlns:a="http://schemas.openxmlformats.org/drawingml/2006/main" name="Kantoorthema">
  <a:themeElements>
    <a:clrScheme name="NEN">
      <a:dk1>
        <a:sysClr val="windowText" lastClr="000000"/>
      </a:dk1>
      <a:lt1>
        <a:sysClr val="window" lastClr="FFFFFF"/>
      </a:lt1>
      <a:dk2>
        <a:srgbClr val="000000"/>
      </a:dk2>
      <a:lt2>
        <a:srgbClr val="FFFFFF"/>
      </a:lt2>
      <a:accent1>
        <a:srgbClr val="00205B"/>
      </a:accent1>
      <a:accent2>
        <a:srgbClr val="306AB2"/>
      </a:accent2>
      <a:accent3>
        <a:srgbClr val="EBF1FA"/>
      </a:accent3>
      <a:accent4>
        <a:srgbClr val="00838B"/>
      </a:accent4>
      <a:accent5>
        <a:srgbClr val="EDF6EE"/>
      </a:accent5>
      <a:accent6>
        <a:srgbClr val="D14124"/>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iel effen">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NEN">
      <a:dk1>
        <a:sysClr val="windowText" lastClr="000000"/>
      </a:dk1>
      <a:lt1>
        <a:sysClr val="window" lastClr="FFFFFF"/>
      </a:lt1>
      <a:dk2>
        <a:srgbClr val="000000"/>
      </a:dk2>
      <a:lt2>
        <a:srgbClr val="FFFFFF"/>
      </a:lt2>
      <a:accent1>
        <a:srgbClr val="00205B"/>
      </a:accent1>
      <a:accent2>
        <a:srgbClr val="306AB2"/>
      </a:accent2>
      <a:accent3>
        <a:srgbClr val="EBF1FA"/>
      </a:accent3>
      <a:accent4>
        <a:srgbClr val="00838B"/>
      </a:accent4>
      <a:accent5>
        <a:srgbClr val="EDF6EE"/>
      </a:accent5>
      <a:accent6>
        <a:srgbClr val="D14124"/>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iel effen">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A34BD3AC275CB4398C8EE1056685A0C" ma:contentTypeVersion="4" ma:contentTypeDescription="Create a new document." ma:contentTypeScope="" ma:versionID="9c08803dd2d03f4ef8235861c8ca3367">
  <xsd:schema xmlns:xsd="http://www.w3.org/2001/XMLSchema" xmlns:xs="http://www.w3.org/2001/XMLSchema" xmlns:p="http://schemas.microsoft.com/office/2006/metadata/properties" xmlns:ns2="2baea15b-10b8-4f7c-a1cc-e2a4135355ab" targetNamespace="http://schemas.microsoft.com/office/2006/metadata/properties" ma:root="true" ma:fieldsID="59e3e61972026c40fdd6cedb919ccb6a" ns2:_="">
    <xsd:import namespace="2baea15b-10b8-4f7c-a1cc-e2a4135355a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aea15b-10b8-4f7c-a1cc-e2a4135355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AFDDEB0-F145-4F23-806C-7BFF957B586E}">
  <ds:schemaRefs>
    <ds:schemaRef ds:uri="http://schemas.microsoft.com/sharepoint/v3/contenttype/forms"/>
  </ds:schemaRefs>
</ds:datastoreItem>
</file>

<file path=customXml/itemProps2.xml><?xml version="1.0" encoding="utf-8"?>
<ds:datastoreItem xmlns:ds="http://schemas.openxmlformats.org/officeDocument/2006/customXml" ds:itemID="{CC355079-7BA7-471B-A5E3-0AC963B94C41}">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524E157-8EC4-49D5-85A8-7C89FF9B87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aea15b-10b8-4f7c-a1cc-e2a4135355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459</TotalTime>
  <Words>1167</Words>
  <Application>Microsoft Office PowerPoint</Application>
  <PresentationFormat>Widescreen</PresentationFormat>
  <Paragraphs>127</Paragraphs>
  <Slides>17</Slides>
  <Notes>12</Notes>
  <HiddenSlides>0</HiddenSlides>
  <MMClips>1</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17</vt:i4>
      </vt:variant>
    </vt:vector>
  </HeadingPairs>
  <TitlesOfParts>
    <vt:vector size="19" baseType="lpstr">
      <vt:lpstr>Arial</vt:lpstr>
      <vt:lpstr>NEN</vt:lpstr>
      <vt:lpstr>Werken met de norm </vt:lpstr>
      <vt:lpstr>Wij zijn NEN.</vt:lpstr>
      <vt:lpstr>Werk slimmer met  NEN Connect</vt:lpstr>
      <vt:lpstr>Werk slimmer met NEN Connect </vt:lpstr>
      <vt:lpstr>PowerPoint Presentation</vt:lpstr>
      <vt:lpstr>Twee assortimenten</vt:lpstr>
      <vt:lpstr>1. Kernassortiment</vt:lpstr>
      <vt:lpstr>2. Plusassortiment</vt:lpstr>
      <vt:lpstr>NEN Connect opties</vt:lpstr>
      <vt:lpstr>Met NEN Connect heb je toegang tot meer dan  140.000 nationale, Europese en internationale normen  </vt:lpstr>
      <vt:lpstr>Toepassen van normen</vt:lpstr>
      <vt:lpstr>Met NEN Connect helpen we bij het toepassen van normen</vt:lpstr>
      <vt:lpstr>De NEN Connect app </vt:lpstr>
      <vt:lpstr>5 redenen waarom klanten voor ons kiezen  </vt:lpstr>
      <vt:lpstr>PowerPoint Presentation</vt:lpstr>
      <vt:lpstr>Kies voor slimmer werken  met NEN Connect.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Veronica Stroomer</dc:creator>
  <cp:lastModifiedBy>Jasper de Vaal</cp:lastModifiedBy>
  <cp:revision>39</cp:revision>
  <dcterms:created xsi:type="dcterms:W3CDTF">2020-12-22T12:08:06Z</dcterms:created>
  <dcterms:modified xsi:type="dcterms:W3CDTF">2021-06-01T07:43:50Z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0x0101000A34BD3AC275CB4398C8EE1056685A0C</vt:lpwstr>
  </property>
</Properties>
</file>