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4"/>
  </p:sldMasterIdLst>
  <p:notesMasterIdLst>
    <p:notesMasterId r:id="rId20"/>
  </p:notesMasterIdLst>
  <p:handoutMasterIdLst>
    <p:handoutMasterId r:id="rId21"/>
  </p:handoutMasterIdLst>
  <p:sldIdLst>
    <p:sldId id="289" r:id="rId5"/>
    <p:sldId id="300" r:id="rId6"/>
    <p:sldId id="312" r:id="rId7"/>
    <p:sldId id="299" r:id="rId8"/>
    <p:sldId id="303" r:id="rId9"/>
    <p:sldId id="304" r:id="rId10"/>
    <p:sldId id="305" r:id="rId11"/>
    <p:sldId id="313" r:id="rId12"/>
    <p:sldId id="314" r:id="rId13"/>
    <p:sldId id="315" r:id="rId14"/>
    <p:sldId id="316" r:id="rId15"/>
    <p:sldId id="311" r:id="rId16"/>
    <p:sldId id="306" r:id="rId17"/>
    <p:sldId id="301" r:id="rId18"/>
    <p:sldId id="307" r:id="rId19"/>
  </p:sldIdLst>
  <p:sldSz cx="9144000" cy="5143500" type="screen16x9"/>
  <p:notesSz cx="6797675" cy="9928225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8F"/>
    <a:srgbClr val="97C5EB"/>
    <a:srgbClr val="A3C7E8"/>
    <a:srgbClr val="B5D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4" autoAdjust="0"/>
    <p:restoredTop sz="94720"/>
  </p:normalViewPr>
  <p:slideViewPr>
    <p:cSldViewPr>
      <p:cViewPr varScale="1">
        <p:scale>
          <a:sx n="97" d="100"/>
          <a:sy n="97" d="100"/>
        </p:scale>
        <p:origin x="378" y="-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3024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 smtClean="0"/>
            </a:lvl1pPr>
          </a:lstStyle>
          <a:p>
            <a:pPr>
              <a:defRPr/>
            </a:pPr>
            <a:fld id="{7C2A25A0-5AC2-4BF6-8EA3-EC2FA4DBE82F}" type="datetime1">
              <a:rPr lang="nl-NL" altLang="nl-NL"/>
              <a:pPr>
                <a:defRPr/>
              </a:pPr>
              <a:t>22-4-2020</a:t>
            </a:fld>
            <a:endParaRPr lang="en-US" alt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 smtClean="0"/>
            </a:lvl1pPr>
          </a:lstStyle>
          <a:p>
            <a:pPr>
              <a:defRPr/>
            </a:pPr>
            <a:fld id="{D0481085-E4B9-47C0-A00C-F3CD88ED254A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42886090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 smtClean="0"/>
            </a:lvl1pPr>
          </a:lstStyle>
          <a:p>
            <a:pPr>
              <a:defRPr/>
            </a:pPr>
            <a:fld id="{3125981F-DC60-4CA8-9EBA-0F95C630C7DE}" type="datetime1">
              <a:rPr lang="nl-NL" altLang="nl-NL"/>
              <a:pPr>
                <a:defRPr/>
              </a:pPr>
              <a:t>22-4-2020</a:t>
            </a:fld>
            <a:endParaRPr lang="nl-NL" altLang="nl-NL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noProof="0"/>
              <a:t>Klik om de opmaakprofielen van de modeltekst te bewerken</a:t>
            </a:r>
          </a:p>
          <a:p>
            <a:pPr lvl="1"/>
            <a:r>
              <a:rPr lang="nl-NL" altLang="nl-NL" noProof="0"/>
              <a:t>Tweede niveau</a:t>
            </a:r>
          </a:p>
          <a:p>
            <a:pPr lvl="2"/>
            <a:r>
              <a:rPr lang="nl-NL" altLang="nl-NL" noProof="0"/>
              <a:t>Derde niveau</a:t>
            </a:r>
          </a:p>
          <a:p>
            <a:pPr lvl="3"/>
            <a:r>
              <a:rPr lang="nl-NL" altLang="nl-NL" noProof="0"/>
              <a:t>Vierde niveau</a:t>
            </a:r>
          </a:p>
          <a:p>
            <a:pPr lvl="4"/>
            <a:r>
              <a:rPr lang="nl-NL" altLang="nl-NL" noProof="0"/>
              <a:t>Vijfde niveau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endParaRPr lang="en-US" altLang="nl-NL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 smtClean="0"/>
            </a:lvl1pPr>
          </a:lstStyle>
          <a:p>
            <a:pPr>
              <a:defRPr/>
            </a:pPr>
            <a:fld id="{50264E5C-BC7F-4140-B2E2-7721D83C7798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0040847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48" charset="0"/>
        <a:ea typeface="ＭＳ Ｐゴシック" pitchFamily="-48" charset="-128"/>
        <a:cs typeface="ＭＳ Ｐゴシック" pitchFamily="-4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48" charset="0"/>
        <a:ea typeface="ＭＳ Ｐゴシック" pitchFamily="-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48" charset="0"/>
        <a:ea typeface="Geneva" pitchFamily="8" charset="-128"/>
        <a:cs typeface="Geneva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48" charset="0"/>
        <a:ea typeface="Geneva" pitchFamily="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48" charset="0"/>
        <a:ea typeface="Geneva" pitchFamily="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NEN_POD_A5_aangepast_PPT_klein100.jpg"/>
          <p:cNvPicPr>
            <a:picLocks noChangeAspect="1"/>
          </p:cNvPicPr>
          <p:nvPr userDrawn="1"/>
        </p:nvPicPr>
        <p:blipFill rotWithShape="1">
          <a:blip r:embed="rId2"/>
          <a:srcRect t="6582" b="9776"/>
          <a:stretch/>
        </p:blipFill>
        <p:spPr>
          <a:xfrm>
            <a:off x="0" y="0"/>
            <a:ext cx="9149852" cy="3024000"/>
          </a:xfrm>
          <a:prstGeom prst="rect">
            <a:avLst/>
          </a:prstGeom>
        </p:spPr>
      </p:pic>
      <p:sp>
        <p:nvSpPr>
          <p:cNvPr id="15" name="Rectangle 19"/>
          <p:cNvSpPr/>
          <p:nvPr/>
        </p:nvSpPr>
        <p:spPr bwMode="auto">
          <a:xfrm>
            <a:off x="0" y="2457450"/>
            <a:ext cx="9144000" cy="268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ext Box 18"/>
          <p:cNvSpPr txBox="1">
            <a:spLocks noChangeArrowheads="1"/>
          </p:cNvSpPr>
          <p:nvPr userDrawn="1"/>
        </p:nvSpPr>
        <p:spPr bwMode="auto">
          <a:xfrm>
            <a:off x="719139" y="4514850"/>
            <a:ext cx="374967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endParaRPr lang="en-US" altLang="nl-NL" baseline="0">
              <a:cs typeface="Arial" charset="0"/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 userDrawn="1">
            <p:ph type="ctrTitle"/>
          </p:nvPr>
        </p:nvSpPr>
        <p:spPr>
          <a:xfrm>
            <a:off x="719138" y="2819404"/>
            <a:ext cx="7772400" cy="778669"/>
          </a:xfrm>
        </p:spPr>
        <p:txBody>
          <a:bodyPr/>
          <a:lstStyle>
            <a:lvl1pPr>
              <a:defRPr smtClean="0">
                <a:ea typeface="ＭＳ Ｐゴシック" pitchFamily="-16" charset="-128"/>
              </a:defRPr>
            </a:lvl1pPr>
          </a:lstStyle>
          <a:p>
            <a:pPr lvl="0"/>
            <a:r>
              <a:rPr lang="en-US" altLang="nl-NL" noProof="0" dirty="0"/>
              <a:t>Click to edit Master title style</a:t>
            </a:r>
            <a:endParaRPr lang="nl-NL" altLang="nl-NL" noProof="0" dirty="0"/>
          </a:p>
        </p:txBody>
      </p:sp>
      <p:sp>
        <p:nvSpPr>
          <p:cNvPr id="26627" name="Rectangle 3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719147" y="3759998"/>
            <a:ext cx="7775575" cy="702469"/>
          </a:xfrm>
        </p:spPr>
        <p:txBody>
          <a:bodyPr/>
          <a:lstStyle>
            <a:lvl1pPr marL="0" indent="0">
              <a:buFontTx/>
              <a:buNone/>
              <a:defRPr smtClean="0">
                <a:ea typeface="ＭＳ Ｐゴシック" pitchFamily="-16" charset="-128"/>
              </a:defRPr>
            </a:lvl1pPr>
          </a:lstStyle>
          <a:p>
            <a:pPr lvl="0"/>
            <a:r>
              <a:rPr lang="en-US" altLang="nl-NL" noProof="0"/>
              <a:t>Click to edit Master subtitle style</a:t>
            </a:r>
            <a:endParaRPr lang="nl-NL" altLang="nl-NL" noProof="0"/>
          </a:p>
        </p:txBody>
      </p:sp>
      <p:sp>
        <p:nvSpPr>
          <p:cNvPr id="9" name="Rectangle 14"/>
          <p:cNvSpPr>
            <a:spLocks noGrp="1" noChangeArrowheads="1"/>
          </p:cNvSpPr>
          <p:nvPr userDrawn="1">
            <p:ph type="ftr" sz="quarter" idx="10"/>
          </p:nvPr>
        </p:nvSpPr>
        <p:spPr>
          <a:xfrm>
            <a:off x="719138" y="4893473"/>
            <a:ext cx="5262562" cy="14168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nl-NL" dirty="0"/>
              <a:t>Standards and Regulations</a:t>
            </a:r>
            <a:endParaRPr lang="nl-NL" altLang="nl-NL" dirty="0"/>
          </a:p>
        </p:txBody>
      </p:sp>
      <p:sp>
        <p:nvSpPr>
          <p:cNvPr id="10" name="Rectangle 15"/>
          <p:cNvSpPr>
            <a:spLocks noGrp="1" noChangeArrowheads="1"/>
          </p:cNvSpPr>
          <p:nvPr userDrawn="1">
            <p:ph type="sldNum" sz="quarter" idx="11"/>
          </p:nvPr>
        </p:nvSpPr>
        <p:spPr>
          <a:xfrm>
            <a:off x="8315334" y="4893469"/>
            <a:ext cx="720725" cy="1476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924FE6-7DCA-4FAF-AC20-57655AC54747}" type="slidenum">
              <a:rPr lang="nl-NL" altLang="nl-NL"/>
              <a:pPr>
                <a:defRPr/>
              </a:pPr>
              <a:t>‹#›</a:t>
            </a:fld>
            <a:endParaRPr lang="nl-NL" altLang="nl-NL" dirty="0"/>
          </a:p>
        </p:txBody>
      </p:sp>
      <p:sp>
        <p:nvSpPr>
          <p:cNvPr id="11" name="Rectangle 19"/>
          <p:cNvSpPr>
            <a:spLocks noGrp="1" noChangeArrowheads="1"/>
          </p:cNvSpPr>
          <p:nvPr userDrawn="1">
            <p:ph type="dt" sz="quarter" idx="12"/>
          </p:nvPr>
        </p:nvSpPr>
        <p:spPr bwMode="auto">
          <a:xfrm>
            <a:off x="719147" y="4572000"/>
            <a:ext cx="7775575" cy="2857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50" b="1" baseline="0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4D258C7D-FA84-42C9-A39F-43C3EA1F396C}" type="datetime1">
              <a:rPr lang="en-US" altLang="nl-NL"/>
              <a:pPr>
                <a:defRPr/>
              </a:pPr>
              <a:t>4/22/2020</a:t>
            </a:fld>
            <a:endParaRPr lang="en-US" altLang="nl-NL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63727" y="239822"/>
            <a:ext cx="1084249" cy="6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/>
              <a:t>Standards and Regulations</a:t>
            </a:r>
            <a:endParaRPr lang="nl-NL" altLang="nl-N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3401-B6EA-4001-B71D-1745F7CB5741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3356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0" y="377429"/>
            <a:ext cx="2032000" cy="39231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77429"/>
            <a:ext cx="5689600" cy="39231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/>
              <a:t>Standards and Regulations</a:t>
            </a:r>
            <a:endParaRPr lang="nl-NL" altLang="nl-N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C2F57-3775-41C4-888F-FB1910295898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4174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/>
              <a:t>Standards and Regulations</a:t>
            </a:r>
            <a:endParaRPr lang="nl-NL" altLang="nl-N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616C3-6B97-4C42-ABBA-2D058C2ECE3A}" type="slidenum">
              <a:rPr lang="nl-NL" altLang="nl-NL"/>
              <a:pPr>
                <a:defRPr/>
              </a:pPr>
              <a:t>‹#›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417239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486155"/>
            <a:ext cx="7772400" cy="840581"/>
          </a:xfrm>
        </p:spPr>
        <p:txBody>
          <a:bodyPr/>
          <a:lstStyle>
            <a:lvl1pPr algn="l">
              <a:defRPr sz="30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1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/>
              <a:t>Standards and Regulations</a:t>
            </a:r>
            <a:endParaRPr lang="nl-NL" altLang="nl-N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F6E47-B9F8-4361-B829-BD0C97891799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282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9" y="1200151"/>
            <a:ext cx="3989387" cy="31003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9" y="1200151"/>
            <a:ext cx="3914775" cy="31003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/>
              <a:t>Standards and Regulations</a:t>
            </a:r>
            <a:endParaRPr lang="nl-NL" altLang="nl-NL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58940-1D92-40C0-A949-3CEB1C1D3549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194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544"/>
            <a:ext cx="80010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485901"/>
            <a:ext cx="3811588" cy="479822"/>
          </a:xfrm>
        </p:spPr>
        <p:txBody>
          <a:bodyPr/>
          <a:lstStyle>
            <a:lvl1pPr marL="0" indent="0"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1965725"/>
            <a:ext cx="3811588" cy="23776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485901"/>
            <a:ext cx="3889375" cy="479822"/>
          </a:xfrm>
        </p:spPr>
        <p:txBody>
          <a:bodyPr/>
          <a:lstStyle>
            <a:lvl1pPr marL="0" indent="0">
              <a:buNone/>
              <a:defRPr sz="15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965725"/>
            <a:ext cx="3889375" cy="237767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/>
              <a:t>Standards and Regulations</a:t>
            </a:r>
            <a:endParaRPr lang="nl-NL" altLang="nl-NL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2D910-2AE6-4F27-989D-0C41A31EEA03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8292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/>
              <a:t>Standards and Regulations</a:t>
            </a:r>
            <a:endParaRPr lang="nl-NL" altLang="nl-N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67659-5E11-4580-BE1E-E1B2B154FD59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0044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/>
              <a:t>Standards and Regulations</a:t>
            </a:r>
            <a:endParaRPr lang="nl-NL" altLang="nl-NL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DE02D-067F-4A53-BFE6-8A17E72D7B49}" type="slidenum">
              <a:rPr lang="nl-NL" altLang="nl-NL"/>
              <a:pPr>
                <a:defRPr/>
              </a:pPr>
              <a:t>‹#›</a:t>
            </a:fld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6233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9" y="204787"/>
            <a:ext cx="3008313" cy="871538"/>
          </a:xfrm>
        </p:spPr>
        <p:txBody>
          <a:bodyPr anchor="b"/>
          <a:lstStyle>
            <a:lvl1pPr algn="l">
              <a:spcBef>
                <a:spcPts val="450"/>
              </a:spcBef>
              <a:defRPr sz="21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204792"/>
            <a:ext cx="4724400" cy="41957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9" y="1257304"/>
            <a:ext cx="3008313" cy="3143251"/>
          </a:xfrm>
        </p:spPr>
        <p:txBody>
          <a:bodyPr/>
          <a:lstStyle>
            <a:lvl1pPr marL="0" indent="0">
              <a:buNone/>
              <a:defRPr sz="15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/>
              <a:t>Standards and Regulations</a:t>
            </a:r>
            <a:endParaRPr lang="nl-NL" altLang="nl-NL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C072D-7DC5-4313-AFF2-AD36906B948E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8719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543300"/>
            <a:ext cx="5486400" cy="3429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0000" y="459586"/>
            <a:ext cx="5486400" cy="3026569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3968357"/>
            <a:ext cx="5486400" cy="375047"/>
          </a:xfrm>
        </p:spPr>
        <p:txBody>
          <a:bodyPr/>
          <a:lstStyle>
            <a:lvl1pPr marL="0" indent="0">
              <a:buNone/>
              <a:defRPr sz="15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nl-NL" dirty="0"/>
              <a:t>Standards and Regulations</a:t>
            </a:r>
            <a:endParaRPr lang="nl-NL" altLang="nl-NL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A1440-E436-4D42-AFFC-65BD79DAFCCA}" type="slidenum">
              <a:rPr lang="nl-NL" altLang="nl-NL"/>
              <a:pPr>
                <a:defRPr/>
              </a:pPr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6670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285750"/>
            <a:ext cx="73914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dirty="0"/>
              <a:t>Click to edit Master title style</a:t>
            </a:r>
            <a:endParaRPr lang="nl-NL" altLang="nl-NL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371601"/>
            <a:ext cx="73914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 dirty="0"/>
              <a:t>Click to edit Master text styles</a:t>
            </a:r>
          </a:p>
          <a:p>
            <a:pPr lvl="1"/>
            <a:r>
              <a:rPr lang="en-US" altLang="nl-NL" dirty="0"/>
              <a:t>Second level</a:t>
            </a:r>
          </a:p>
          <a:p>
            <a:pPr lvl="2"/>
            <a:r>
              <a:rPr lang="en-US" altLang="nl-NL" dirty="0"/>
              <a:t>Third level</a:t>
            </a:r>
          </a:p>
          <a:p>
            <a:pPr lvl="3"/>
            <a:r>
              <a:rPr lang="en-US" altLang="nl-NL" dirty="0"/>
              <a:t>Fourth level</a:t>
            </a:r>
          </a:p>
          <a:p>
            <a:pPr lvl="4"/>
            <a:r>
              <a:rPr lang="en-US" altLang="nl-NL" dirty="0"/>
              <a:t>Fifth level</a:t>
            </a:r>
            <a:endParaRPr lang="nl-NL" altLang="nl-NL" dirty="0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147" y="4893469"/>
            <a:ext cx="5335587" cy="1476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50" baseline="0" smtClean="0">
                <a:solidFill>
                  <a:srgbClr val="00638F"/>
                </a:solidFill>
              </a:defRPr>
            </a:lvl1pPr>
          </a:lstStyle>
          <a:p>
            <a:pPr>
              <a:defRPr/>
            </a:pPr>
            <a:r>
              <a:rPr lang="en-US" altLang="nl-NL" dirty="0"/>
              <a:t>Standards and Regulations</a:t>
            </a:r>
            <a:endParaRPr lang="nl-NL" altLang="nl-NL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74737" y="4893469"/>
            <a:ext cx="514350" cy="1476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50" baseline="0" smtClean="0">
                <a:solidFill>
                  <a:srgbClr val="00638F"/>
                </a:solidFill>
              </a:defRPr>
            </a:lvl1pPr>
          </a:lstStyle>
          <a:p>
            <a:pPr>
              <a:defRPr/>
            </a:pPr>
            <a:fld id="{71DC8C7A-A934-4984-8ECD-F291C703E4EE}" type="slidenum">
              <a:rPr lang="nl-NL" altLang="nl-NL"/>
              <a:pPr>
                <a:defRPr/>
              </a:pPr>
              <a:t>‹#›</a:t>
            </a:fld>
            <a:endParaRPr lang="nl-NL" alt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72000" y="4323369"/>
            <a:ext cx="699988" cy="4203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+mj-lt"/>
          <a:ea typeface="ＭＳ Ｐゴシック" pitchFamily="-48" charset="-128"/>
          <a:cs typeface="ＭＳ Ｐゴシック" pitchFamily="-4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" pitchFamily="-48" charset="0"/>
          <a:ea typeface="ＭＳ Ｐゴシック" pitchFamily="-48" charset="-128"/>
          <a:cs typeface="ＭＳ Ｐゴシック" pitchFamily="-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" pitchFamily="-48" charset="0"/>
          <a:ea typeface="ＭＳ Ｐゴシック" pitchFamily="-48" charset="-128"/>
          <a:cs typeface="ＭＳ Ｐゴシック" pitchFamily="-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" pitchFamily="-48" charset="0"/>
          <a:ea typeface="ＭＳ Ｐゴシック" pitchFamily="-48" charset="-128"/>
          <a:cs typeface="ＭＳ Ｐゴシック" pitchFamily="-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" pitchFamily="-48" charset="0"/>
          <a:ea typeface="ＭＳ Ｐゴシック" pitchFamily="-48" charset="-128"/>
          <a:cs typeface="ＭＳ Ｐゴシック" pitchFamily="-48" charset="-128"/>
        </a:defRPr>
      </a:lvl5pPr>
      <a:lvl6pPr marL="342892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defRPr sz="2400" b="1">
          <a:solidFill>
            <a:srgbClr val="00638F"/>
          </a:solidFill>
          <a:latin typeface="Arial" pitchFamily="-48" charset="0"/>
        </a:defRPr>
      </a:lvl6pPr>
      <a:lvl7pPr marL="685783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defRPr sz="2400" b="1">
          <a:solidFill>
            <a:srgbClr val="00638F"/>
          </a:solidFill>
          <a:latin typeface="Arial" pitchFamily="-48" charset="0"/>
        </a:defRPr>
      </a:lvl7pPr>
      <a:lvl8pPr marL="1028675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defRPr sz="2400" b="1">
          <a:solidFill>
            <a:srgbClr val="00638F"/>
          </a:solidFill>
          <a:latin typeface="Arial" pitchFamily="-48" charset="0"/>
        </a:defRPr>
      </a:lvl8pPr>
      <a:lvl9pPr marL="1371566" algn="l" rtl="0" eaLnBrk="1" fontAlgn="base" hangingPunct="1">
        <a:lnSpc>
          <a:spcPts val="2100"/>
        </a:lnSpc>
        <a:spcBef>
          <a:spcPct val="0"/>
        </a:spcBef>
        <a:spcAft>
          <a:spcPct val="0"/>
        </a:spcAft>
        <a:defRPr sz="2400" b="1">
          <a:solidFill>
            <a:srgbClr val="00638F"/>
          </a:solidFill>
          <a:latin typeface="Arial" pitchFamily="-48" charset="0"/>
        </a:defRPr>
      </a:lvl9pPr>
    </p:titleStyle>
    <p:bodyStyle>
      <a:lvl1pPr marL="134538" indent="-134538" algn="l" defTabSz="740551" rtl="0" eaLnBrk="0" fontAlgn="base" hangingPunct="0">
        <a:spcBef>
          <a:spcPts val="450"/>
        </a:spcBef>
        <a:spcAft>
          <a:spcPct val="0"/>
        </a:spcAft>
        <a:buSzPct val="80000"/>
        <a:buChar char="•"/>
        <a:defRPr sz="1800">
          <a:solidFill>
            <a:schemeClr val="accent2"/>
          </a:solidFill>
          <a:latin typeface="+mn-lt"/>
          <a:ea typeface="ＭＳ Ｐゴシック" pitchFamily="-48" charset="-128"/>
          <a:cs typeface="ＭＳ Ｐゴシック" pitchFamily="-48" charset="-128"/>
        </a:defRPr>
      </a:lvl1pPr>
      <a:lvl2pPr marL="304793" indent="-133347" algn="l" defTabSz="740551" rtl="0" eaLnBrk="0" fontAlgn="base" hangingPunct="0">
        <a:spcBef>
          <a:spcPts val="450"/>
        </a:spcBef>
        <a:spcAft>
          <a:spcPct val="0"/>
        </a:spcAft>
        <a:buClr>
          <a:schemeClr val="accent2"/>
        </a:buClr>
        <a:buSzPct val="80000"/>
        <a:buChar char="–"/>
        <a:defRPr sz="1500">
          <a:solidFill>
            <a:schemeClr val="accent2"/>
          </a:solidFill>
          <a:latin typeface="+mn-lt"/>
          <a:ea typeface="ＭＳ Ｐゴシック" pitchFamily="-48" charset="-128"/>
        </a:defRPr>
      </a:lvl2pPr>
      <a:lvl3pPr marL="471476" indent="-133347" algn="l" defTabSz="740551" rtl="0" eaLnBrk="0" fontAlgn="base" hangingPunct="0">
        <a:spcBef>
          <a:spcPts val="450"/>
        </a:spcBef>
        <a:spcAft>
          <a:spcPct val="0"/>
        </a:spcAft>
        <a:buSzPct val="80000"/>
        <a:buFont typeface="Arial" charset="0"/>
        <a:buChar char="&gt;"/>
        <a:defRPr sz="1500">
          <a:solidFill>
            <a:schemeClr val="accent2"/>
          </a:solidFill>
          <a:latin typeface="+mn-lt"/>
          <a:ea typeface="Geneva" pitchFamily="8" charset="-128"/>
          <a:cs typeface="Geneva" charset="-128"/>
        </a:defRPr>
      </a:lvl3pPr>
      <a:lvl4pPr marL="639350" indent="-138110" algn="l" defTabSz="740551" rtl="0" eaLnBrk="0" fontAlgn="base" hangingPunct="0">
        <a:spcBef>
          <a:spcPts val="450"/>
        </a:spcBef>
        <a:spcAft>
          <a:spcPct val="0"/>
        </a:spcAft>
        <a:buSzPct val="80000"/>
        <a:buChar char="–"/>
        <a:defRPr sz="1500">
          <a:solidFill>
            <a:schemeClr val="accent2"/>
          </a:solidFill>
          <a:latin typeface="+mn-lt"/>
          <a:ea typeface="Geneva" pitchFamily="8" charset="-128"/>
        </a:defRPr>
      </a:lvl4pPr>
      <a:lvl5pPr marL="809605" indent="-133347" algn="l" defTabSz="740551" rtl="0" eaLnBrk="0" fontAlgn="base" hangingPunct="0">
        <a:spcBef>
          <a:spcPts val="450"/>
        </a:spcBef>
        <a:spcAft>
          <a:spcPct val="0"/>
        </a:spcAft>
        <a:buSzPct val="80000"/>
        <a:buChar char="»"/>
        <a:defRPr sz="1500">
          <a:solidFill>
            <a:schemeClr val="accent2"/>
          </a:solidFill>
          <a:latin typeface="+mn-lt"/>
          <a:ea typeface="Geneva" pitchFamily="8" charset="-128"/>
        </a:defRPr>
      </a:lvl5pPr>
      <a:lvl6pPr marL="1152497" indent="-133347" algn="l" defTabSz="740551" rtl="0" eaLnBrk="1" fontAlgn="base" hangingPunct="1">
        <a:lnSpc>
          <a:spcPts val="1500"/>
        </a:lnSpc>
        <a:spcBef>
          <a:spcPct val="3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48" charset="-128"/>
        </a:defRPr>
      </a:lvl6pPr>
      <a:lvl7pPr marL="1495388" indent="-133347" algn="l" defTabSz="740551" rtl="0" eaLnBrk="1" fontAlgn="base" hangingPunct="1">
        <a:lnSpc>
          <a:spcPts val="1500"/>
        </a:lnSpc>
        <a:spcBef>
          <a:spcPct val="3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48" charset="-128"/>
        </a:defRPr>
      </a:lvl7pPr>
      <a:lvl8pPr marL="1838279" indent="-133347" algn="l" defTabSz="740551" rtl="0" eaLnBrk="1" fontAlgn="base" hangingPunct="1">
        <a:lnSpc>
          <a:spcPts val="1500"/>
        </a:lnSpc>
        <a:spcBef>
          <a:spcPct val="3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48" charset="-128"/>
        </a:defRPr>
      </a:lvl8pPr>
      <a:lvl9pPr marL="2181170" indent="-133347" algn="l" defTabSz="740551" rtl="0" eaLnBrk="1" fontAlgn="base" hangingPunct="1">
        <a:lnSpc>
          <a:spcPts val="1500"/>
        </a:lnSpc>
        <a:spcBef>
          <a:spcPct val="3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48" charset="-128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nl-NL" dirty="0">
                <a:ea typeface="ＭＳ Ｐゴシック" pitchFamily="34" charset="-128"/>
              </a:rPr>
              <a:t>Roadmap NEN Connect</a:t>
            </a:r>
          </a:p>
        </p:txBody>
      </p:sp>
      <p:sp>
        <p:nvSpPr>
          <p:cNvPr id="3075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nl-NL" dirty="0">
                <a:ea typeface="ＭＳ Ｐゴシック" pitchFamily="34" charset="-128"/>
              </a:rPr>
              <a:t>Martijn Runderkamp, Product Manager</a:t>
            </a:r>
          </a:p>
          <a:p>
            <a:endParaRPr lang="en-US" altLang="nl-NL" dirty="0">
              <a:ea typeface="ＭＳ Ｐゴシック" pitchFamily="34" charset="-128"/>
            </a:endParaRPr>
          </a:p>
        </p:txBody>
      </p:sp>
      <p:sp>
        <p:nvSpPr>
          <p:cNvPr id="307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F7E2F49-C667-45E7-8CF9-8EC90EB760E6}" type="slidenum">
              <a:rPr lang="nl-NL" altLang="nl-NL" sz="750">
                <a:solidFill>
                  <a:srgbClr val="00638F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</a:t>
            </a:fld>
            <a:endParaRPr lang="nl-NL" altLang="nl-NL" sz="750" dirty="0">
              <a:solidFill>
                <a:srgbClr val="00638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buNone/>
              <a:defRPr/>
            </a:pPr>
            <a:r>
              <a:rPr lang="en-US" altLang="nl-NL" sz="800" dirty="0">
                <a:solidFill>
                  <a:schemeClr val="bg1"/>
                </a:solidFill>
              </a:rPr>
              <a:t>Roadmap NEN Connect</a:t>
            </a:r>
            <a:endParaRPr lang="nl-NL" altLang="nl-NL" sz="800" dirty="0">
              <a:solidFill>
                <a:schemeClr val="bg1"/>
              </a:solidFill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E3EB952-E882-4401-A459-ED0240FAC2CA}" type="slidenum">
              <a:rPr lang="nl-NL" altLang="nl-NL" sz="75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nl-NL" altLang="nl-NL" sz="750" dirty="0">
              <a:solidFill>
                <a:schemeClr val="bg1"/>
              </a:solidFill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78297A-DEF8-4A8C-9D95-62EBA29F5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64"/>
            <a:ext cx="9144000" cy="50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21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buNone/>
              <a:defRPr/>
            </a:pPr>
            <a:r>
              <a:rPr lang="en-US" altLang="nl-NL" sz="800" dirty="0">
                <a:solidFill>
                  <a:schemeClr val="bg1"/>
                </a:solidFill>
              </a:rPr>
              <a:t>Roadmap NEN Connect</a:t>
            </a:r>
            <a:endParaRPr lang="nl-NL" altLang="nl-NL" sz="800" dirty="0">
              <a:solidFill>
                <a:schemeClr val="bg1"/>
              </a:solidFill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E3EB952-E882-4401-A459-ED0240FAC2CA}" type="slidenum">
              <a:rPr lang="nl-NL" altLang="nl-NL" sz="75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nl-NL" altLang="nl-NL" sz="750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50FC5F-9579-45E6-AB6D-2030283C9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015"/>
            <a:ext cx="9144000" cy="47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64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car&#10;&#10;Description automatically generated">
            <a:extLst>
              <a:ext uri="{FF2B5EF4-FFF2-40B4-BE49-F238E27FC236}">
                <a16:creationId xmlns:a16="http://schemas.microsoft.com/office/drawing/2014/main" id="{38B17329-C7D8-4C58-B3C0-E58B8BDAF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90" y="-1"/>
            <a:ext cx="9147289" cy="609819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735DFE8-9723-4855-AF43-C5F87821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n>
                  <a:solidFill>
                    <a:srgbClr val="00638F"/>
                  </a:solidFill>
                </a:ln>
                <a:solidFill>
                  <a:schemeClr val="bg1"/>
                </a:solidFill>
              </a:rPr>
              <a:t>Op welke manier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8C22A3-D7D1-4EAD-9177-7F1111B731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nl-NL" dirty="0">
                <a:solidFill>
                  <a:schemeClr val="bg1"/>
                </a:solidFill>
              </a:rPr>
              <a:t>Roadmap NEN Connect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26231-3505-4FF3-B0E6-B67563FE93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F616C3-6B97-4C42-ABBA-2D058C2ECE3A}" type="slidenum">
              <a:rPr lang="nl-NL" altLang="nl-NL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nl-NL" alt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2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waterfall next to a river&#10;&#10;Description automatically generated">
            <a:extLst>
              <a:ext uri="{FF2B5EF4-FFF2-40B4-BE49-F238E27FC236}">
                <a16:creationId xmlns:a16="http://schemas.microsoft.com/office/drawing/2014/main" id="{A1F4C12C-4000-475C-B206-3AB3F9C26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2054" y="-92546"/>
            <a:ext cx="9631188" cy="5417543"/>
          </a:xfr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>
                <a:ln>
                  <a:solidFill>
                    <a:srgbClr val="00638F"/>
                  </a:solidFill>
                </a:ln>
                <a:solidFill>
                  <a:schemeClr val="bg1"/>
                </a:solidFill>
                <a:ea typeface="ＭＳ Ｐゴシック" pitchFamily="34" charset="-128"/>
              </a:rPr>
              <a:t>Waterval</a:t>
            </a:r>
            <a:endParaRPr lang="en-US" altLang="nl-NL" dirty="0">
              <a:ea typeface="ＭＳ Ｐゴシック" pitchFamily="34" charset="-128"/>
            </a:endParaRP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buNone/>
              <a:defRPr/>
            </a:pPr>
            <a:r>
              <a:rPr lang="en-US" altLang="nl-NL" sz="800" dirty="0">
                <a:solidFill>
                  <a:schemeClr val="bg1"/>
                </a:solidFill>
              </a:rPr>
              <a:t>Roadmap NEN Connect</a:t>
            </a:r>
            <a:endParaRPr lang="nl-NL" altLang="nl-NL" sz="800" dirty="0">
              <a:solidFill>
                <a:schemeClr val="bg1"/>
              </a:solidFill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E3EB952-E882-4401-A459-ED0240FAC2CA}" type="slidenum">
              <a:rPr lang="nl-NL" altLang="nl-NL" sz="75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nl-NL" altLang="nl-NL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72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football players on a field&#10;&#10;Description automatically generated">
            <a:extLst>
              <a:ext uri="{FF2B5EF4-FFF2-40B4-BE49-F238E27FC236}">
                <a16:creationId xmlns:a16="http://schemas.microsoft.com/office/drawing/2014/main" id="{3B73EA66-3897-4A5A-A66E-0C752B7B1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8" y="0"/>
            <a:ext cx="9131312" cy="6089210"/>
          </a:xfr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n>
                  <a:solidFill>
                    <a:srgbClr val="00638F"/>
                  </a:solidFill>
                </a:ln>
                <a:solidFill>
                  <a:schemeClr val="bg1"/>
                </a:solidFill>
              </a:rPr>
              <a:t>Agile Scrum</a:t>
            </a:r>
            <a:endParaRPr lang="en-US" altLang="nl-NL" dirty="0">
              <a:ea typeface="ＭＳ Ｐゴシック" pitchFamily="34" charset="-128"/>
            </a:endParaRP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defRPr/>
            </a:pPr>
            <a:r>
              <a:rPr lang="en-US" altLang="nl-NL" sz="800" dirty="0">
                <a:solidFill>
                  <a:schemeClr val="bg1"/>
                </a:solidFill>
              </a:rPr>
              <a:t>Roadmap NEN Connect</a:t>
            </a:r>
            <a:endParaRPr lang="nl-NL" altLang="nl-NL" sz="800" dirty="0">
              <a:solidFill>
                <a:schemeClr val="bg1"/>
              </a:solidFill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E3EB952-E882-4401-A459-ED0240FAC2CA}" type="slidenum">
              <a:rPr lang="nl-NL" altLang="nl-NL" sz="75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nl-NL" altLang="nl-NL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13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9C9E-DEE7-442F-A963-7A31F267B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Content Placeholder 6" descr="A sky view looking up at night&#10;&#10;Description automatically generated">
            <a:extLst>
              <a:ext uri="{FF2B5EF4-FFF2-40B4-BE49-F238E27FC236}">
                <a16:creationId xmlns:a16="http://schemas.microsoft.com/office/drawing/2014/main" id="{4E24A1E6-7E45-4E1D-A36C-50E318661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52500"/>
            <a:ext cx="9144000" cy="6096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72779-6ECF-439E-B0D7-20FBDBFD9D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nl-NL" dirty="0">
                <a:solidFill>
                  <a:schemeClr val="bg1"/>
                </a:solidFill>
              </a:rPr>
              <a:t>Roadmap NEN Connect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9E7BE5-DF18-48E8-810C-FEDBE76C10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F616C3-6B97-4C42-ABBA-2D058C2ECE3A}" type="slidenum">
              <a:rPr lang="nl-NL" altLang="nl-NL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nl-NL" alt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road&#10;&#10;Description automatically generated">
            <a:extLst>
              <a:ext uri="{FF2B5EF4-FFF2-40B4-BE49-F238E27FC236}">
                <a16:creationId xmlns:a16="http://schemas.microsoft.com/office/drawing/2014/main" id="{2B07EE43-02BF-4D1F-92AD-7C698332D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7734"/>
            <a:ext cx="9144000" cy="304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B47EFD-263F-4380-A92F-A35D7E0E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7603A-0560-47D5-B567-BE2505854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1107281"/>
            <a:ext cx="7391400" cy="2928938"/>
          </a:xfrm>
        </p:spPr>
        <p:txBody>
          <a:bodyPr/>
          <a:lstStyle/>
          <a:p>
            <a:r>
              <a:rPr lang="nl-NL" dirty="0"/>
              <a:t>Feiten</a:t>
            </a:r>
          </a:p>
          <a:p>
            <a:r>
              <a:rPr lang="nl-NL" dirty="0"/>
              <a:t>NEN Connect nu</a:t>
            </a:r>
          </a:p>
          <a:p>
            <a:r>
              <a:rPr lang="nl-NL" dirty="0"/>
              <a:t>Doorontwikkeling </a:t>
            </a:r>
          </a:p>
          <a:p>
            <a:r>
              <a:rPr lang="nl-NL" dirty="0"/>
              <a:t>Op welke manier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A1707-7EDC-4814-B8E2-5E852F1535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nl-NL" dirty="0">
                <a:solidFill>
                  <a:schemeClr val="bg1"/>
                </a:solidFill>
              </a:rPr>
              <a:t>Roadmap NEN Connect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309CC-0DBA-4409-A6BC-CC7BB7B9B0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F616C3-6B97-4C42-ABBA-2D058C2ECE3A}" type="slidenum">
              <a:rPr lang="nl-NL" altLang="nl-NL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nl-NL" alt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05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A1707-7EDC-4814-B8E2-5E852F1535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nl-NL" dirty="0"/>
              <a:t>Roadmap NEN Connect</a:t>
            </a:r>
            <a:endParaRPr lang="nl-NL" alt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309CC-0DBA-4409-A6BC-CC7BB7B9B0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F616C3-6B97-4C42-ABBA-2D058C2ECE3A}" type="slidenum">
              <a:rPr lang="nl-NL" altLang="nl-NL" smtClean="0"/>
              <a:pPr>
                <a:defRPr/>
              </a:pPr>
              <a:t>3</a:t>
            </a:fld>
            <a:endParaRPr lang="nl-NL" altLang="nl-NL" dirty="0"/>
          </a:p>
        </p:txBody>
      </p:sp>
      <p:pic>
        <p:nvPicPr>
          <p:cNvPr id="23" name="Picture 22" descr="A picture containing monitor, sitting, ball, screen&#10;&#10;Description automatically generated">
            <a:extLst>
              <a:ext uri="{FF2B5EF4-FFF2-40B4-BE49-F238E27FC236}">
                <a16:creationId xmlns:a16="http://schemas.microsoft.com/office/drawing/2014/main" id="{4A1B32FF-B3BB-4D0C-B0DC-7304C344C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5486"/>
            <a:ext cx="6998815" cy="1030313"/>
          </a:xfrm>
          <a:prstGeom prst="rect">
            <a:avLst/>
          </a:prstGeom>
        </p:spPr>
      </p:pic>
      <p:pic>
        <p:nvPicPr>
          <p:cNvPr id="3" name="Picture 2" descr="A screen shot of a smart phone&#10;&#10;Description automatically generated">
            <a:extLst>
              <a:ext uri="{FF2B5EF4-FFF2-40B4-BE49-F238E27FC236}">
                <a16:creationId xmlns:a16="http://schemas.microsoft.com/office/drawing/2014/main" id="{CAF014CB-4470-480C-A9F0-1BA33DE48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05" y="1160920"/>
            <a:ext cx="6822015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4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47EFD-263F-4380-A92F-A35D7E0E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NEN Connect </a:t>
            </a:r>
            <a:r>
              <a:rPr lang="en-US" dirty="0" err="1"/>
              <a:t>productvisie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7603A-0560-47D5-B567-BE2505854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766243"/>
            <a:ext cx="2915171" cy="292893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Met NEN Connect </a:t>
            </a:r>
            <a:r>
              <a:rPr lang="nl-NL" b="1" dirty="0"/>
              <a:t>helpen</a:t>
            </a:r>
            <a:r>
              <a:rPr lang="nl-NL" dirty="0"/>
              <a:t> we u bij het</a:t>
            </a:r>
            <a:r>
              <a:rPr lang="nl-NL" b="1" dirty="0"/>
              <a:t> toepassen van normen</a:t>
            </a:r>
            <a:r>
              <a:rPr lang="nl-NL" dirty="0"/>
              <a:t>. We geven u de </a:t>
            </a:r>
            <a:r>
              <a:rPr lang="nl-NL" b="1" dirty="0"/>
              <a:t>juiste informatie </a:t>
            </a:r>
            <a:r>
              <a:rPr lang="nl-NL" dirty="0"/>
              <a:t>en</a:t>
            </a:r>
            <a:r>
              <a:rPr lang="nl-NL" b="1" dirty="0"/>
              <a:t> tools </a:t>
            </a:r>
            <a:r>
              <a:rPr lang="nl-NL" dirty="0"/>
              <a:t>om uw werk </a:t>
            </a:r>
            <a:r>
              <a:rPr lang="nl-NL" b="1" dirty="0"/>
              <a:t>zo slim mogelijk </a:t>
            </a:r>
            <a:r>
              <a:rPr lang="nl-NL" dirty="0"/>
              <a:t>te doen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A1707-7EDC-4814-B8E2-5E852F1535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nl-NL" dirty="0"/>
              <a:t>Roadmap NEN Connect</a:t>
            </a:r>
            <a:endParaRPr lang="nl-NL" alt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309CC-0DBA-4409-A6BC-CC7BB7B9B0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F616C3-6B97-4C42-ABBA-2D058C2ECE3A}" type="slidenum">
              <a:rPr lang="nl-NL" altLang="nl-NL" smtClean="0"/>
              <a:pPr>
                <a:defRPr/>
              </a:pPr>
              <a:t>4</a:t>
            </a:fld>
            <a:endParaRPr lang="nl-NL" altLang="nl-NL" dirty="0"/>
          </a:p>
        </p:txBody>
      </p:sp>
      <p:pic>
        <p:nvPicPr>
          <p:cNvPr id="7" name="Picture 6" descr="A picture containing person, outdoor, clothing, wearing&#10;&#10;Description automatically generated">
            <a:extLst>
              <a:ext uri="{FF2B5EF4-FFF2-40B4-BE49-F238E27FC236}">
                <a16:creationId xmlns:a16="http://schemas.microsoft.com/office/drawing/2014/main" id="{843FDA90-A24B-4290-9A0E-19A35D4A3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833885"/>
            <a:ext cx="316835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76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room with a book shelf filled with books&#10;&#10;Description automatically generated">
            <a:extLst>
              <a:ext uri="{FF2B5EF4-FFF2-40B4-BE49-F238E27FC236}">
                <a16:creationId xmlns:a16="http://schemas.microsoft.com/office/drawing/2014/main" id="{28503841-1EAA-4A43-9DDB-50DCD4BC6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02243"/>
          </a:xfr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n>
                  <a:solidFill>
                    <a:srgbClr val="00638F"/>
                  </a:solidFill>
                </a:ln>
                <a:solidFill>
                  <a:schemeClr val="bg1"/>
                </a:solidFill>
              </a:rPr>
              <a:t>NEN Connect nu</a:t>
            </a:r>
            <a:endParaRPr lang="en-US" altLang="nl-NL" dirty="0">
              <a:ea typeface="ＭＳ Ｐゴシック" pitchFamily="34" charset="-128"/>
            </a:endParaRP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buNone/>
              <a:defRPr/>
            </a:pPr>
            <a:r>
              <a:rPr lang="en-US" altLang="nl-NL" sz="800" dirty="0">
                <a:solidFill>
                  <a:schemeClr val="bg1"/>
                </a:solidFill>
              </a:rPr>
              <a:t>Roadmap NEN Connect</a:t>
            </a:r>
            <a:endParaRPr lang="nl-NL" altLang="nl-NL" sz="800" dirty="0">
              <a:solidFill>
                <a:schemeClr val="bg1"/>
              </a:solidFill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E3EB952-E882-4401-A459-ED0240FAC2CA}" type="slidenum">
              <a:rPr lang="nl-NL" altLang="nl-NL" sz="75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nl-NL" altLang="nl-NL" sz="750" dirty="0">
              <a:solidFill>
                <a:schemeClr val="bg1"/>
              </a:solidFill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1AA1A6-1A10-45CF-A106-7C7F18DBE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028700"/>
            <a:ext cx="3816424" cy="32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5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computer sitting on top of a keyboard&#10;&#10;Description automatically generated">
            <a:extLst>
              <a:ext uri="{FF2B5EF4-FFF2-40B4-BE49-F238E27FC236}">
                <a16:creationId xmlns:a16="http://schemas.microsoft.com/office/drawing/2014/main" id="{23EE5301-2B03-4DDA-AAAE-8A3DE9F05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073254"/>
          </a:xfrm>
        </p:spPr>
      </p:pic>
      <p:pic>
        <p:nvPicPr>
          <p:cNvPr id="17" name="Content Placeholder 2">
            <a:extLst>
              <a:ext uri="{FF2B5EF4-FFF2-40B4-BE49-F238E27FC236}">
                <a16:creationId xmlns:a16="http://schemas.microsoft.com/office/drawing/2014/main" id="{78B7A1BC-6B04-4B2D-BDE6-4EC57B022A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8072" y="1393575"/>
            <a:ext cx="4192885" cy="187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n>
                  <a:solidFill>
                    <a:srgbClr val="00638F"/>
                  </a:solidFill>
                </a:ln>
                <a:solidFill>
                  <a:schemeClr val="bg1"/>
                </a:solidFill>
              </a:rPr>
              <a:t>NEN Connect nu</a:t>
            </a:r>
            <a:endParaRPr lang="en-US" altLang="nl-NL" dirty="0">
              <a:ea typeface="ＭＳ Ｐゴシック" pitchFamily="34" charset="-128"/>
            </a:endParaRP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buNone/>
              <a:defRPr/>
            </a:pPr>
            <a:r>
              <a:rPr lang="en-US" altLang="nl-NL" sz="800" dirty="0">
                <a:solidFill>
                  <a:schemeClr val="bg1"/>
                </a:solidFill>
              </a:rPr>
              <a:t>Roadmap NEN Connect</a:t>
            </a:r>
            <a:endParaRPr lang="nl-NL" altLang="nl-NL" sz="800" dirty="0">
              <a:solidFill>
                <a:schemeClr val="bg1"/>
              </a:solidFill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E3EB952-E882-4401-A459-ED0240FAC2CA}" type="slidenum">
              <a:rPr lang="nl-NL" altLang="nl-NL" sz="75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nl-NL" altLang="nl-NL" sz="750" dirty="0">
              <a:solidFill>
                <a:schemeClr val="bg1"/>
              </a:solidFill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FA358B-994B-47B0-828E-7389CEF3A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48" y="778940"/>
            <a:ext cx="3563888" cy="1792810"/>
          </a:xfrm>
          <a:prstGeom prst="rect">
            <a:avLst/>
          </a:prstGeom>
        </p:spPr>
      </p:pic>
      <p:pic>
        <p:nvPicPr>
          <p:cNvPr id="11" name="Snagit_SNG828">
            <a:extLst>
              <a:ext uri="{FF2B5EF4-FFF2-40B4-BE49-F238E27FC236}">
                <a16:creationId xmlns:a16="http://schemas.microsoft.com/office/drawing/2014/main" id="{D1C0D6D0-1942-48FE-8096-E7979C8DB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746" y="1393575"/>
            <a:ext cx="4176169" cy="1899779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0E9EFC-4965-40DC-B3D6-A8AA42061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43" y="2734766"/>
            <a:ext cx="3496866" cy="19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 up of a tree&#10;&#10;Description automatically generated">
            <a:extLst>
              <a:ext uri="{FF2B5EF4-FFF2-40B4-BE49-F238E27FC236}">
                <a16:creationId xmlns:a16="http://schemas.microsoft.com/office/drawing/2014/main" id="{0C8B6234-E739-4273-835D-9D8CA2E1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95545"/>
          </a:xfr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>
                <a:ln>
                  <a:solidFill>
                    <a:srgbClr val="00638F"/>
                  </a:solidFill>
                </a:ln>
                <a:solidFill>
                  <a:schemeClr val="bg1"/>
                </a:solidFill>
              </a:rPr>
              <a:t>Straks</a:t>
            </a:r>
            <a:endParaRPr lang="en-US" altLang="nl-NL" dirty="0">
              <a:ea typeface="ＭＳ Ｐゴシック" pitchFamily="34" charset="-128"/>
            </a:endParaRP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buNone/>
              <a:defRPr/>
            </a:pPr>
            <a:r>
              <a:rPr lang="en-US" altLang="nl-NL" sz="800" dirty="0">
                <a:solidFill>
                  <a:schemeClr val="bg1"/>
                </a:solidFill>
              </a:rPr>
              <a:t>Roadmap NEN Connect</a:t>
            </a:r>
            <a:endParaRPr lang="nl-NL" altLang="nl-NL" sz="800" dirty="0">
              <a:solidFill>
                <a:schemeClr val="bg1"/>
              </a:solidFill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E3EB952-E882-4401-A459-ED0240FAC2CA}" type="slidenum">
              <a:rPr lang="nl-NL" altLang="nl-NL" sz="75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nl-NL" altLang="nl-NL" sz="75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table, desk, wooden&#10;&#10;Description automatically generated">
            <a:extLst>
              <a:ext uri="{FF2B5EF4-FFF2-40B4-BE49-F238E27FC236}">
                <a16:creationId xmlns:a16="http://schemas.microsoft.com/office/drawing/2014/main" id="{39C4223D-CC43-4C10-AB6D-62997B5F5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55" y="808835"/>
            <a:ext cx="2672917" cy="17819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295642-2836-4128-9A56-E60805AA1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711" y="101897"/>
            <a:ext cx="4104456" cy="2736025"/>
          </a:xfrm>
          <a:prstGeom prst="rect">
            <a:avLst/>
          </a:prstGeom>
        </p:spPr>
      </p:pic>
      <p:pic>
        <p:nvPicPr>
          <p:cNvPr id="25" name="Picture 24" descr="A picture containing table, sitting, bed, white&#10;&#10;Description automatically generated">
            <a:extLst>
              <a:ext uri="{FF2B5EF4-FFF2-40B4-BE49-F238E27FC236}">
                <a16:creationId xmlns:a16="http://schemas.microsoft.com/office/drawing/2014/main" id="{78E696C2-49DC-4613-B4E4-7A5BBD8BE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179" y="1763261"/>
            <a:ext cx="2880320" cy="1620180"/>
          </a:xfrm>
          <a:prstGeom prst="rect">
            <a:avLst/>
          </a:prstGeom>
        </p:spPr>
      </p:pic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68BA95-E18C-4225-A338-5E36DA529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313" y="2833862"/>
            <a:ext cx="2168150" cy="2018789"/>
          </a:xfrm>
          <a:prstGeom prst="rect">
            <a:avLst/>
          </a:prstGeom>
        </p:spPr>
      </p:pic>
      <p:pic>
        <p:nvPicPr>
          <p:cNvPr id="4104" name="Picture 4103" descr="A picture containing indoor, text, sitting, table&#10;&#10;Description automatically generated">
            <a:extLst>
              <a:ext uri="{FF2B5EF4-FFF2-40B4-BE49-F238E27FC236}">
                <a16:creationId xmlns:a16="http://schemas.microsoft.com/office/drawing/2014/main" id="{E8EB7BB2-6838-444C-9F6D-CA9EE2BAD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988" y="2931231"/>
            <a:ext cx="3348053" cy="2230235"/>
          </a:xfrm>
          <a:prstGeom prst="rect">
            <a:avLst/>
          </a:prstGeom>
        </p:spPr>
      </p:pic>
      <p:pic>
        <p:nvPicPr>
          <p:cNvPr id="4097" name="Picture 4096" descr="A picture containing text&#10;&#10;Description automatically generated">
            <a:extLst>
              <a:ext uri="{FF2B5EF4-FFF2-40B4-BE49-F238E27FC236}">
                <a16:creationId xmlns:a16="http://schemas.microsoft.com/office/drawing/2014/main" id="{CF4F3495-C8B5-46CD-AFE9-5396717AA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2372" y="3216968"/>
            <a:ext cx="3424260" cy="18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8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F1E9D9-FFC9-4398-AEF3-363417A65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705" y="-1"/>
            <a:ext cx="9284215" cy="5801357"/>
          </a:xfrm>
          <a:prstGeom prst="rect">
            <a:avLst/>
          </a:prstGeom>
        </p:spPr>
      </p:pic>
      <p:sp>
        <p:nvSpPr>
          <p:cNvPr id="4100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buNone/>
              <a:defRPr/>
            </a:pPr>
            <a:r>
              <a:rPr lang="en-US" altLang="nl-NL" sz="800" dirty="0">
                <a:solidFill>
                  <a:schemeClr val="bg1"/>
                </a:solidFill>
              </a:rPr>
              <a:t>Roadmap NEN Connect</a:t>
            </a:r>
            <a:endParaRPr lang="nl-NL" altLang="nl-NL" sz="800" dirty="0">
              <a:solidFill>
                <a:schemeClr val="bg1"/>
              </a:solidFill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E3EB952-E882-4401-A459-ED0240FAC2CA}" type="slidenum">
              <a:rPr lang="nl-NL" altLang="nl-NL" sz="75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nl-NL" altLang="nl-NL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85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Footer Placehold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buNone/>
              <a:defRPr/>
            </a:pPr>
            <a:r>
              <a:rPr lang="en-US" altLang="nl-NL" sz="800" dirty="0">
                <a:solidFill>
                  <a:schemeClr val="bg1"/>
                </a:solidFill>
              </a:rPr>
              <a:t>Roadmap NEN Connect</a:t>
            </a:r>
            <a:endParaRPr lang="nl-NL" altLang="nl-NL" sz="800" dirty="0">
              <a:solidFill>
                <a:schemeClr val="bg1"/>
              </a:solidFill>
            </a:endParaRP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450"/>
              </a:spcBef>
              <a:buSzPct val="80000"/>
              <a:buChar char="•"/>
              <a:defRPr sz="18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1pPr>
            <a:lvl2pPr marL="28448083" indent="-28105191" eaLnBrk="0" hangingPunct="0">
              <a:spcBef>
                <a:spcPts val="450"/>
              </a:spcBef>
              <a:buClr>
                <a:schemeClr val="accent2"/>
              </a:buClr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ＭＳ Ｐゴシック" pitchFamily="34" charset="-128"/>
              </a:defRPr>
            </a:lvl2pPr>
            <a:lvl3pPr marL="471476" indent="-133347" eaLnBrk="0" hangingPunct="0">
              <a:spcBef>
                <a:spcPts val="450"/>
              </a:spcBef>
              <a:buSzPct val="80000"/>
              <a:buFont typeface="Arial" charset="0"/>
              <a:buChar char="&gt;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3pPr>
            <a:lvl4pPr marL="639350" indent="-138110" eaLnBrk="0" hangingPunct="0">
              <a:spcBef>
                <a:spcPts val="450"/>
              </a:spcBef>
              <a:buSzPct val="80000"/>
              <a:buChar char="–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4pPr>
            <a:lvl5pPr marL="809605" indent="-133347" eaLnBrk="0" hangingPunct="0">
              <a:spcBef>
                <a:spcPts val="450"/>
              </a:spcBef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5pPr>
            <a:lvl6pPr marL="1152497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6pPr>
            <a:lvl7pPr marL="1495388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7pPr>
            <a:lvl8pPr marL="1838279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8pPr>
            <a:lvl9pPr marL="2181170" indent="-133347" eaLnBrk="0" fontAlgn="base" hangingPunct="0">
              <a:spcBef>
                <a:spcPts val="450"/>
              </a:spcBef>
              <a:spcAft>
                <a:spcPct val="0"/>
              </a:spcAft>
              <a:buSzPct val="80000"/>
              <a:buChar char="»"/>
              <a:defRPr sz="1500">
                <a:solidFill>
                  <a:schemeClr val="accent2"/>
                </a:solidFill>
                <a:latin typeface="Arial" charset="0"/>
                <a:ea typeface="Geneva" charset="-128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E3EB952-E882-4401-A459-ED0240FAC2CA}" type="slidenum">
              <a:rPr lang="nl-NL" altLang="nl-NL" sz="750">
                <a:solidFill>
                  <a:schemeClr val="bg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nl-NL" altLang="nl-NL" sz="750" dirty="0">
              <a:solidFill>
                <a:schemeClr val="bg1"/>
              </a:solidFill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D4626E-DCD0-4258-9587-0CDD0CB7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125" y="0"/>
            <a:ext cx="9595855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52644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">
  <a:themeElements>
    <a:clrScheme name="Aangepast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C9C9C"/>
      </a:accent1>
      <a:accent2>
        <a:srgbClr val="005193"/>
      </a:accent2>
      <a:accent3>
        <a:srgbClr val="FFFFFF"/>
      </a:accent3>
      <a:accent4>
        <a:srgbClr val="000000"/>
      </a:accent4>
      <a:accent5>
        <a:srgbClr val="9C9C9C"/>
      </a:accent5>
      <a:accent6>
        <a:srgbClr val="005193"/>
      </a:accent6>
      <a:hlink>
        <a:srgbClr val="00ACFF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7DDF6833534945AC1748E413DBA3A0" ma:contentTypeVersion="13" ma:contentTypeDescription="Een nieuw document maken." ma:contentTypeScope="" ma:versionID="a207670be76ae2f25a72f9eb58d0b8fc">
  <xsd:schema xmlns:xsd="http://www.w3.org/2001/XMLSchema" xmlns:xs="http://www.w3.org/2001/XMLSchema" xmlns:p="http://schemas.microsoft.com/office/2006/metadata/properties" xmlns:ns3="c725c7a9-5f01-46d5-ae91-b2e76000d156" xmlns:ns4="da1cccf2-230b-4489-beb9-23dad2a50e4f" targetNamespace="http://schemas.microsoft.com/office/2006/metadata/properties" ma:root="true" ma:fieldsID="05b734e938e35a8e1a1e236102ec6956" ns3:_="" ns4:_="">
    <xsd:import namespace="c725c7a9-5f01-46d5-ae91-b2e76000d156"/>
    <xsd:import namespace="da1cccf2-230b-4489-beb9-23dad2a50e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5c7a9-5f01-46d5-ae91-b2e76000d1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1cccf2-230b-4489-beb9-23dad2a50e4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ACFED5-2024-48A0-AD3D-33ABDF824D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25c7a9-5f01-46d5-ae91-b2e76000d156"/>
    <ds:schemaRef ds:uri="da1cccf2-230b-4489-beb9-23dad2a50e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A60B7F-3BD2-455F-8BDB-F37EE849E3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B0571B-699C-4FBC-B934-FCE428CE0BA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template_HKZ</Template>
  <TotalTime>3267</TotalTime>
  <Words>118</Words>
  <Application>Microsoft Office PowerPoint</Application>
  <PresentationFormat>On-screen Show (16:9)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Arial</vt:lpstr>
      <vt:lpstr>Presentatie</vt:lpstr>
      <vt:lpstr>Roadmap NEN Connect</vt:lpstr>
      <vt:lpstr>Roadmap</vt:lpstr>
      <vt:lpstr>PowerPoint Presentation</vt:lpstr>
      <vt:lpstr>NEN Connect productvisie</vt:lpstr>
      <vt:lpstr>NEN Connect nu</vt:lpstr>
      <vt:lpstr>NEN Connect nu</vt:lpstr>
      <vt:lpstr>Straks</vt:lpstr>
      <vt:lpstr>PowerPoint Presentation</vt:lpstr>
      <vt:lpstr>PowerPoint Presentation</vt:lpstr>
      <vt:lpstr>PowerPoint Presentation</vt:lpstr>
      <vt:lpstr>PowerPoint Presentation</vt:lpstr>
      <vt:lpstr>Op welke manier</vt:lpstr>
      <vt:lpstr>Waterval</vt:lpstr>
      <vt:lpstr>Agile Scrum</vt:lpstr>
      <vt:lpstr>PowerPoint Presentation</vt:lpstr>
    </vt:vector>
  </TitlesOfParts>
  <Company>Nederlands Normalisatie Instituut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Standards and Regulations</dc:title>
  <dc:creator>Nicolette Drop</dc:creator>
  <cp:lastModifiedBy>Jasper de Vaal</cp:lastModifiedBy>
  <cp:revision>155</cp:revision>
  <cp:lastPrinted>2014-05-02T09:52:06Z</cp:lastPrinted>
  <dcterms:created xsi:type="dcterms:W3CDTF">2016-06-13T09:09:23Z</dcterms:created>
  <dcterms:modified xsi:type="dcterms:W3CDTF">2020-04-22T09:52:42Z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0x010100987DDF6833534945AC1748E413DBA3A0</vt:lpwstr>
  </property>
</Properties>
</file>